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E7DA2B-C51D-45DF-8209-E03B5F3E0542}"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pPr latinLnBrk="1"/>
          <a:endParaRPr lang="ko-KR" altLang="en-US"/>
        </a:p>
      </dgm:t>
    </dgm:pt>
    <dgm:pt modelId="{28434A9B-7B52-42A3-84DB-D7514AA39342}">
      <dgm:prSet phldrT="[텍스트]"/>
      <dgm:spPr/>
      <dgm:t>
        <a:bodyPr/>
        <a:lstStyle/>
        <a:p>
          <a:pPr latinLnBrk="1"/>
          <a:r>
            <a:rPr lang="ja-JP" altLang="en-US" dirty="0" smtClean="0"/>
            <a:t>①</a:t>
          </a:r>
          <a:r>
            <a:rPr lang="en-US" altLang="ko-KR" dirty="0" smtClean="0"/>
            <a:t>DS-160</a:t>
          </a:r>
          <a:r>
            <a:rPr lang="ja-JP" altLang="en-US" dirty="0" smtClean="0"/>
            <a:t>作成</a:t>
          </a:r>
          <a:endParaRPr lang="ko-KR" altLang="en-US" dirty="0"/>
        </a:p>
      </dgm:t>
    </dgm:pt>
    <dgm:pt modelId="{4D0C13C8-1EF2-4A01-BCDA-8F11CFCD3C07}" type="parTrans" cxnId="{4F85B88F-003D-49DD-84EE-EB274BE7BF0B}">
      <dgm:prSet/>
      <dgm:spPr/>
      <dgm:t>
        <a:bodyPr/>
        <a:lstStyle/>
        <a:p>
          <a:pPr latinLnBrk="1"/>
          <a:endParaRPr lang="ko-KR" altLang="en-US"/>
        </a:p>
      </dgm:t>
    </dgm:pt>
    <dgm:pt modelId="{DAD4F469-9753-4AEA-A7CD-5EA45BFC1B16}" type="sibTrans" cxnId="{4F85B88F-003D-49DD-84EE-EB274BE7BF0B}">
      <dgm:prSet/>
      <dgm:spPr/>
      <dgm:t>
        <a:bodyPr/>
        <a:lstStyle/>
        <a:p>
          <a:pPr latinLnBrk="1"/>
          <a:endParaRPr lang="ko-KR" altLang="en-US"/>
        </a:p>
      </dgm:t>
    </dgm:pt>
    <dgm:pt modelId="{D0D93C51-4930-42C0-8D37-A4CE37E3ED1A}">
      <dgm:prSet phldrT="[텍스트]"/>
      <dgm:spPr/>
      <dgm:t>
        <a:bodyPr/>
        <a:lstStyle/>
        <a:p>
          <a:pPr latinLnBrk="1"/>
          <a:r>
            <a:rPr lang="ja-JP" altLang="en-US" dirty="0" smtClean="0"/>
            <a:t>パスポートサイズ写真（データ）</a:t>
          </a:r>
          <a:endParaRPr lang="ko-KR" altLang="en-US" dirty="0"/>
        </a:p>
      </dgm:t>
    </dgm:pt>
    <dgm:pt modelId="{F00D75FB-72AD-418D-A38B-8FDA4A367B90}" type="parTrans" cxnId="{07D485AE-A9D0-4D03-B860-0D250DF65790}">
      <dgm:prSet/>
      <dgm:spPr/>
      <dgm:t>
        <a:bodyPr/>
        <a:lstStyle/>
        <a:p>
          <a:pPr latinLnBrk="1"/>
          <a:endParaRPr lang="ko-KR" altLang="en-US"/>
        </a:p>
      </dgm:t>
    </dgm:pt>
    <dgm:pt modelId="{72E8D0B3-485C-4E85-BDA2-8C21AD5B9BC9}" type="sibTrans" cxnId="{07D485AE-A9D0-4D03-B860-0D250DF65790}">
      <dgm:prSet/>
      <dgm:spPr/>
      <dgm:t>
        <a:bodyPr/>
        <a:lstStyle/>
        <a:p>
          <a:pPr latinLnBrk="1"/>
          <a:endParaRPr lang="ko-KR" altLang="en-US"/>
        </a:p>
      </dgm:t>
    </dgm:pt>
    <dgm:pt modelId="{1946A1D3-2768-49EA-9F55-B45031591A58}">
      <dgm:prSet phldrT="[텍스트]"/>
      <dgm:spPr/>
      <dgm:t>
        <a:bodyPr/>
        <a:lstStyle/>
        <a:p>
          <a:pPr latinLnBrk="1"/>
          <a:r>
            <a:rPr lang="ja-JP" altLang="en-US" dirty="0" smtClean="0"/>
            <a:t>②ビザ申請料支払い</a:t>
          </a:r>
          <a:endParaRPr lang="ko-KR" altLang="en-US" dirty="0"/>
        </a:p>
      </dgm:t>
    </dgm:pt>
    <dgm:pt modelId="{D09A7982-4BB5-4BDF-A82C-1C1F5EAD9FC6}" type="parTrans" cxnId="{616721C8-336A-4C2E-9C10-D0DEF2F3600B}">
      <dgm:prSet/>
      <dgm:spPr/>
      <dgm:t>
        <a:bodyPr/>
        <a:lstStyle/>
        <a:p>
          <a:pPr latinLnBrk="1"/>
          <a:endParaRPr lang="ko-KR" altLang="en-US"/>
        </a:p>
      </dgm:t>
    </dgm:pt>
    <dgm:pt modelId="{45E40F2F-5A5B-45DD-A7C0-D07E08E336D7}" type="sibTrans" cxnId="{616721C8-336A-4C2E-9C10-D0DEF2F3600B}">
      <dgm:prSet/>
      <dgm:spPr/>
      <dgm:t>
        <a:bodyPr/>
        <a:lstStyle/>
        <a:p>
          <a:pPr latinLnBrk="1"/>
          <a:endParaRPr lang="ko-KR" altLang="en-US"/>
        </a:p>
      </dgm:t>
    </dgm:pt>
    <dgm:pt modelId="{60CD66B7-A8C1-436F-B3DB-CDC5A6940F0F}">
      <dgm:prSet phldrT="[텍스트]"/>
      <dgm:spPr/>
      <dgm:t>
        <a:bodyPr/>
        <a:lstStyle/>
        <a:p>
          <a:pPr latinLnBrk="1"/>
          <a:r>
            <a:rPr lang="en-US" altLang="ja-JP" dirty="0" smtClean="0"/>
            <a:t>DS-160</a:t>
          </a:r>
          <a:r>
            <a:rPr lang="ja-JP" altLang="en-US" dirty="0" smtClean="0"/>
            <a:t>確認番号</a:t>
          </a:r>
          <a:endParaRPr lang="ko-KR" altLang="en-US" dirty="0"/>
        </a:p>
      </dgm:t>
    </dgm:pt>
    <dgm:pt modelId="{D50B1755-8A21-494D-9F6F-C5DBA84C3BC3}" type="parTrans" cxnId="{A842A5F1-3E16-4FEA-9AB7-208239C952D1}">
      <dgm:prSet/>
      <dgm:spPr/>
      <dgm:t>
        <a:bodyPr/>
        <a:lstStyle/>
        <a:p>
          <a:pPr latinLnBrk="1"/>
          <a:endParaRPr lang="ko-KR" altLang="en-US"/>
        </a:p>
      </dgm:t>
    </dgm:pt>
    <dgm:pt modelId="{DF9F3201-1BF5-4147-9233-4C02F4786E91}" type="sibTrans" cxnId="{A842A5F1-3E16-4FEA-9AB7-208239C952D1}">
      <dgm:prSet/>
      <dgm:spPr/>
      <dgm:t>
        <a:bodyPr/>
        <a:lstStyle/>
        <a:p>
          <a:pPr latinLnBrk="1"/>
          <a:endParaRPr lang="ko-KR" altLang="en-US"/>
        </a:p>
      </dgm:t>
    </dgm:pt>
    <dgm:pt modelId="{015A894B-5DD2-479B-98AB-42234F41B846}">
      <dgm:prSet phldrT="[텍스트]"/>
      <dgm:spPr/>
      <dgm:t>
        <a:bodyPr/>
        <a:lstStyle/>
        <a:p>
          <a:pPr latinLnBrk="1"/>
          <a:r>
            <a:rPr lang="ja-JP" altLang="en-US" dirty="0" smtClean="0"/>
            <a:t>③面接予約</a:t>
          </a:r>
          <a:endParaRPr lang="ko-KR" altLang="en-US" dirty="0"/>
        </a:p>
      </dgm:t>
    </dgm:pt>
    <dgm:pt modelId="{D8B344E3-7EFC-4FB0-9481-5E53C425BD1C}" type="parTrans" cxnId="{4593FC39-AF7D-486A-8407-7DA46847F54D}">
      <dgm:prSet/>
      <dgm:spPr/>
      <dgm:t>
        <a:bodyPr/>
        <a:lstStyle/>
        <a:p>
          <a:pPr latinLnBrk="1"/>
          <a:endParaRPr lang="ko-KR" altLang="en-US"/>
        </a:p>
      </dgm:t>
    </dgm:pt>
    <dgm:pt modelId="{CCDB01BA-C4C2-4976-B812-DA6EA8152BA4}" type="sibTrans" cxnId="{4593FC39-AF7D-486A-8407-7DA46847F54D}">
      <dgm:prSet/>
      <dgm:spPr/>
      <dgm:t>
        <a:bodyPr/>
        <a:lstStyle/>
        <a:p>
          <a:pPr latinLnBrk="1"/>
          <a:endParaRPr lang="ko-KR" altLang="en-US"/>
        </a:p>
      </dgm:t>
    </dgm:pt>
    <dgm:pt modelId="{E3E15E33-F3C4-4183-BA58-2D7AAC7F1582}">
      <dgm:prSet phldrT="[텍스트]"/>
      <dgm:spPr/>
      <dgm:t>
        <a:bodyPr/>
        <a:lstStyle/>
        <a:p>
          <a:pPr latinLnBrk="1"/>
          <a:r>
            <a:rPr lang="ja-JP" altLang="en-US" dirty="0" smtClean="0"/>
            <a:t>パスポートのコピー</a:t>
          </a:r>
          <a:endParaRPr lang="ko-KR" altLang="en-US" dirty="0"/>
        </a:p>
      </dgm:t>
    </dgm:pt>
    <dgm:pt modelId="{BE283401-D61F-4B77-962B-AF1ECCDFBAA1}" type="parTrans" cxnId="{F9BBA617-B76E-4D5B-986C-2E626C9DA92C}">
      <dgm:prSet/>
      <dgm:spPr/>
      <dgm:t>
        <a:bodyPr/>
        <a:lstStyle/>
        <a:p>
          <a:pPr latinLnBrk="1"/>
          <a:endParaRPr lang="ko-KR" altLang="en-US"/>
        </a:p>
      </dgm:t>
    </dgm:pt>
    <dgm:pt modelId="{15FE988C-147E-46C0-A223-A03D89D56BB6}" type="sibTrans" cxnId="{F9BBA617-B76E-4D5B-986C-2E626C9DA92C}">
      <dgm:prSet/>
      <dgm:spPr/>
      <dgm:t>
        <a:bodyPr/>
        <a:lstStyle/>
        <a:p>
          <a:pPr latinLnBrk="1"/>
          <a:endParaRPr lang="ko-KR" altLang="en-US"/>
        </a:p>
      </dgm:t>
    </dgm:pt>
    <dgm:pt modelId="{1E219EAA-EB5F-4F79-A1C1-C4DDD54BD427}">
      <dgm:prSet phldrT="[텍스트]"/>
      <dgm:spPr/>
      <dgm:t>
        <a:bodyPr/>
        <a:lstStyle/>
        <a:p>
          <a:pPr latinLnBrk="1"/>
          <a:r>
            <a:rPr lang="ja-JP" altLang="en-US" dirty="0" smtClean="0"/>
            <a:t>④</a:t>
          </a:r>
          <a:r>
            <a:rPr lang="en-US" altLang="ja-JP" dirty="0" smtClean="0"/>
            <a:t>SEVIS</a:t>
          </a:r>
          <a:r>
            <a:rPr lang="ja-JP" altLang="en-US" dirty="0" smtClean="0"/>
            <a:t>支払い</a:t>
          </a:r>
          <a:endParaRPr lang="ko-KR" altLang="en-US" dirty="0"/>
        </a:p>
      </dgm:t>
    </dgm:pt>
    <dgm:pt modelId="{3D7B013D-41CA-482F-8BB1-79940240C72A}" type="parTrans" cxnId="{40FBFA4F-262C-4866-AB1C-3CB2F50AAC3E}">
      <dgm:prSet/>
      <dgm:spPr/>
      <dgm:t>
        <a:bodyPr/>
        <a:lstStyle/>
        <a:p>
          <a:pPr latinLnBrk="1"/>
          <a:endParaRPr lang="ko-KR" altLang="en-US"/>
        </a:p>
      </dgm:t>
    </dgm:pt>
    <dgm:pt modelId="{2B3B8260-DCE9-498E-96AD-350E3EEC6AAE}" type="sibTrans" cxnId="{40FBFA4F-262C-4866-AB1C-3CB2F50AAC3E}">
      <dgm:prSet/>
      <dgm:spPr/>
      <dgm:t>
        <a:bodyPr/>
        <a:lstStyle/>
        <a:p>
          <a:pPr latinLnBrk="1"/>
          <a:endParaRPr lang="ko-KR" altLang="en-US"/>
        </a:p>
      </dgm:t>
    </dgm:pt>
    <dgm:pt modelId="{BC227BC0-3840-4AE0-9443-9413301D1F37}">
      <dgm:prSet phldrT="[텍스트]"/>
      <dgm:spPr/>
      <dgm:t>
        <a:bodyPr/>
        <a:lstStyle/>
        <a:p>
          <a:pPr latinLnBrk="1"/>
          <a:r>
            <a:rPr lang="en-US" altLang="ja-JP" dirty="0" smtClean="0"/>
            <a:t>I-20</a:t>
          </a:r>
          <a:r>
            <a:rPr lang="ja-JP" altLang="en-US" dirty="0" smtClean="0"/>
            <a:t>のコピー</a:t>
          </a:r>
          <a:endParaRPr lang="ko-KR" altLang="en-US" dirty="0"/>
        </a:p>
      </dgm:t>
    </dgm:pt>
    <dgm:pt modelId="{F0E5C6CE-B6B8-4617-88DE-266D17F964E5}" type="parTrans" cxnId="{06D10075-1C80-4050-903E-011B168A6A1C}">
      <dgm:prSet/>
      <dgm:spPr/>
      <dgm:t>
        <a:bodyPr/>
        <a:lstStyle/>
        <a:p>
          <a:pPr latinLnBrk="1"/>
          <a:endParaRPr lang="ko-KR" altLang="en-US"/>
        </a:p>
      </dgm:t>
    </dgm:pt>
    <dgm:pt modelId="{1322B4A6-86EF-46EE-BE91-D76E331435F3}" type="sibTrans" cxnId="{06D10075-1C80-4050-903E-011B168A6A1C}">
      <dgm:prSet/>
      <dgm:spPr/>
      <dgm:t>
        <a:bodyPr/>
        <a:lstStyle/>
        <a:p>
          <a:pPr latinLnBrk="1"/>
          <a:endParaRPr lang="ko-KR" altLang="en-US"/>
        </a:p>
      </dgm:t>
    </dgm:pt>
    <dgm:pt modelId="{E8D807DB-A845-4980-8D8D-86AC03A86BAA}">
      <dgm:prSet phldrT="[텍스트]"/>
      <dgm:spPr/>
      <dgm:t>
        <a:bodyPr/>
        <a:lstStyle/>
        <a:p>
          <a:pPr latinLnBrk="1"/>
          <a:r>
            <a:rPr lang="ja-JP" altLang="en-US" dirty="0" smtClean="0"/>
            <a:t>パスポートのコピー</a:t>
          </a:r>
          <a:endParaRPr lang="ko-KR" altLang="en-US" dirty="0"/>
        </a:p>
      </dgm:t>
    </dgm:pt>
    <dgm:pt modelId="{44266291-7A59-40FE-ACFD-165427C006E8}" type="parTrans" cxnId="{E86AF19B-3653-4DD2-8738-8D8223DC1592}">
      <dgm:prSet/>
      <dgm:spPr/>
      <dgm:t>
        <a:bodyPr/>
        <a:lstStyle/>
        <a:p>
          <a:pPr latinLnBrk="1"/>
          <a:endParaRPr lang="ko-KR" altLang="en-US"/>
        </a:p>
      </dgm:t>
    </dgm:pt>
    <dgm:pt modelId="{C9460D97-E560-4244-BF83-E4E6CAE340A9}" type="sibTrans" cxnId="{E86AF19B-3653-4DD2-8738-8D8223DC1592}">
      <dgm:prSet/>
      <dgm:spPr/>
      <dgm:t>
        <a:bodyPr/>
        <a:lstStyle/>
        <a:p>
          <a:pPr latinLnBrk="1"/>
          <a:endParaRPr lang="ko-KR" altLang="en-US"/>
        </a:p>
      </dgm:t>
    </dgm:pt>
    <dgm:pt modelId="{2B57CA20-1B62-4A62-A3BD-AE5F08153830}">
      <dgm:prSet/>
      <dgm:spPr/>
      <dgm:t>
        <a:bodyPr/>
        <a:lstStyle/>
        <a:p>
          <a:pPr latinLnBrk="1"/>
          <a:r>
            <a:rPr lang="en-US" altLang="ko-KR" dirty="0" smtClean="0"/>
            <a:t>I-20</a:t>
          </a:r>
          <a:r>
            <a:rPr lang="ja-JP" altLang="en-US" dirty="0" smtClean="0"/>
            <a:t>のコピー</a:t>
          </a:r>
          <a:endParaRPr lang="ko-KR" altLang="en-US" dirty="0"/>
        </a:p>
      </dgm:t>
    </dgm:pt>
    <dgm:pt modelId="{723BD503-5541-424E-8549-6F373B952EB1}" type="parTrans" cxnId="{5F4CAB4E-FC52-472C-917D-5183FDE3D5D8}">
      <dgm:prSet/>
      <dgm:spPr/>
      <dgm:t>
        <a:bodyPr/>
        <a:lstStyle/>
        <a:p>
          <a:pPr latinLnBrk="1"/>
          <a:endParaRPr lang="ko-KR" altLang="en-US"/>
        </a:p>
      </dgm:t>
    </dgm:pt>
    <dgm:pt modelId="{10E5C7F3-FD17-4B77-BBC6-801A541C49B2}" type="sibTrans" cxnId="{5F4CAB4E-FC52-472C-917D-5183FDE3D5D8}">
      <dgm:prSet/>
      <dgm:spPr/>
      <dgm:t>
        <a:bodyPr/>
        <a:lstStyle/>
        <a:p>
          <a:pPr latinLnBrk="1"/>
          <a:endParaRPr lang="ko-KR" altLang="en-US"/>
        </a:p>
      </dgm:t>
    </dgm:pt>
    <dgm:pt modelId="{F4C0B542-F9CE-4DF4-9ADB-4CA7AFE0EE25}">
      <dgm:prSet phldrT="[텍스트]"/>
      <dgm:spPr/>
      <dgm:t>
        <a:bodyPr/>
        <a:lstStyle/>
        <a:p>
          <a:pPr latinLnBrk="1"/>
          <a:r>
            <a:rPr lang="ja-JP" altLang="en-US" dirty="0" smtClean="0"/>
            <a:t>パスポートのコピー</a:t>
          </a:r>
          <a:endParaRPr lang="ko-KR" altLang="en-US" dirty="0"/>
        </a:p>
      </dgm:t>
    </dgm:pt>
    <dgm:pt modelId="{B13B8B1A-3C0D-46DA-94F3-CCA1954BEAEF}" type="parTrans" cxnId="{50DBBB9E-6C38-47B4-A98E-49711D2A8DCA}">
      <dgm:prSet/>
      <dgm:spPr/>
      <dgm:t>
        <a:bodyPr/>
        <a:lstStyle/>
        <a:p>
          <a:pPr latinLnBrk="1"/>
          <a:endParaRPr lang="ko-KR" altLang="en-US"/>
        </a:p>
      </dgm:t>
    </dgm:pt>
    <dgm:pt modelId="{85F02A5E-4C39-4A24-905D-FB3339126DA0}" type="sibTrans" cxnId="{50DBBB9E-6C38-47B4-A98E-49711D2A8DCA}">
      <dgm:prSet/>
      <dgm:spPr/>
      <dgm:t>
        <a:bodyPr/>
        <a:lstStyle/>
        <a:p>
          <a:pPr latinLnBrk="1"/>
          <a:endParaRPr lang="ko-KR" altLang="en-US"/>
        </a:p>
      </dgm:t>
    </dgm:pt>
    <dgm:pt modelId="{3C8A70F6-0607-456F-A4C5-017185A9323D}">
      <dgm:prSet/>
      <dgm:spPr/>
      <dgm:t>
        <a:bodyPr/>
        <a:lstStyle/>
        <a:p>
          <a:pPr latinLnBrk="1"/>
          <a:r>
            <a:rPr lang="ja-JP" altLang="en-US" dirty="0" smtClean="0"/>
            <a:t>パスポートのコピー</a:t>
          </a:r>
          <a:endParaRPr lang="ko-KR" altLang="en-US" dirty="0"/>
        </a:p>
      </dgm:t>
    </dgm:pt>
    <dgm:pt modelId="{7EE8D7B2-AEA9-49B1-AEBE-37D2F6D89B49}" type="parTrans" cxnId="{A701731F-12D2-4DAE-BA11-35F40622336C}">
      <dgm:prSet/>
      <dgm:spPr/>
      <dgm:t>
        <a:bodyPr/>
        <a:lstStyle/>
        <a:p>
          <a:pPr latinLnBrk="1"/>
          <a:endParaRPr lang="ko-KR" altLang="en-US"/>
        </a:p>
      </dgm:t>
    </dgm:pt>
    <dgm:pt modelId="{D0AE59A8-4A4E-48D8-B758-9EDAC1A66035}" type="sibTrans" cxnId="{A701731F-12D2-4DAE-BA11-35F40622336C}">
      <dgm:prSet/>
      <dgm:spPr/>
      <dgm:t>
        <a:bodyPr/>
        <a:lstStyle/>
        <a:p>
          <a:pPr latinLnBrk="1"/>
          <a:endParaRPr lang="ko-KR" altLang="en-US"/>
        </a:p>
      </dgm:t>
    </dgm:pt>
    <dgm:pt modelId="{CE926E70-7C39-443E-9A0A-970D1C25FC34}" type="pres">
      <dgm:prSet presAssocID="{96E7DA2B-C51D-45DF-8209-E03B5F3E0542}" presName="linearFlow" presStyleCnt="0">
        <dgm:presLayoutVars>
          <dgm:dir/>
          <dgm:animLvl val="lvl"/>
          <dgm:resizeHandles val="exact"/>
        </dgm:presLayoutVars>
      </dgm:prSet>
      <dgm:spPr/>
      <dgm:t>
        <a:bodyPr/>
        <a:lstStyle/>
        <a:p>
          <a:pPr latinLnBrk="1"/>
          <a:endParaRPr lang="ko-KR" altLang="en-US"/>
        </a:p>
      </dgm:t>
    </dgm:pt>
    <dgm:pt modelId="{8F979513-A98E-4647-814A-025EA69A8E0D}" type="pres">
      <dgm:prSet presAssocID="{28434A9B-7B52-42A3-84DB-D7514AA39342}" presName="composite" presStyleCnt="0"/>
      <dgm:spPr/>
    </dgm:pt>
    <dgm:pt modelId="{5673D0B1-A7AB-4AAB-8079-91F0644716AE}" type="pres">
      <dgm:prSet presAssocID="{28434A9B-7B52-42A3-84DB-D7514AA39342}" presName="parTx" presStyleLbl="node1" presStyleIdx="0" presStyleCnt="4">
        <dgm:presLayoutVars>
          <dgm:chMax val="0"/>
          <dgm:chPref val="0"/>
          <dgm:bulletEnabled val="1"/>
        </dgm:presLayoutVars>
      </dgm:prSet>
      <dgm:spPr/>
      <dgm:t>
        <a:bodyPr/>
        <a:lstStyle/>
        <a:p>
          <a:pPr latinLnBrk="1"/>
          <a:endParaRPr lang="ko-KR" altLang="en-US"/>
        </a:p>
      </dgm:t>
    </dgm:pt>
    <dgm:pt modelId="{33034593-C6D3-4A1C-B0F7-7052AE590F84}" type="pres">
      <dgm:prSet presAssocID="{28434A9B-7B52-42A3-84DB-D7514AA39342}" presName="parSh" presStyleLbl="node1" presStyleIdx="0" presStyleCnt="4"/>
      <dgm:spPr/>
      <dgm:t>
        <a:bodyPr/>
        <a:lstStyle/>
        <a:p>
          <a:pPr latinLnBrk="1"/>
          <a:endParaRPr lang="ko-KR" altLang="en-US"/>
        </a:p>
      </dgm:t>
    </dgm:pt>
    <dgm:pt modelId="{044E6DFA-63D3-49EC-9554-185CEADC132D}" type="pres">
      <dgm:prSet presAssocID="{28434A9B-7B52-42A3-84DB-D7514AA39342}" presName="desTx" presStyleLbl="fgAcc1" presStyleIdx="0" presStyleCnt="4">
        <dgm:presLayoutVars>
          <dgm:bulletEnabled val="1"/>
        </dgm:presLayoutVars>
      </dgm:prSet>
      <dgm:spPr/>
      <dgm:t>
        <a:bodyPr/>
        <a:lstStyle/>
        <a:p>
          <a:pPr latinLnBrk="1"/>
          <a:endParaRPr lang="ko-KR" altLang="en-US"/>
        </a:p>
      </dgm:t>
    </dgm:pt>
    <dgm:pt modelId="{AE194F52-5DB4-4228-96D2-A8C3E571A6DF}" type="pres">
      <dgm:prSet presAssocID="{DAD4F469-9753-4AEA-A7CD-5EA45BFC1B16}" presName="sibTrans" presStyleLbl="sibTrans2D1" presStyleIdx="0" presStyleCnt="3"/>
      <dgm:spPr/>
      <dgm:t>
        <a:bodyPr/>
        <a:lstStyle/>
        <a:p>
          <a:pPr latinLnBrk="1"/>
          <a:endParaRPr lang="ko-KR" altLang="en-US"/>
        </a:p>
      </dgm:t>
    </dgm:pt>
    <dgm:pt modelId="{88F0119A-FA59-4200-9021-5880949FED1B}" type="pres">
      <dgm:prSet presAssocID="{DAD4F469-9753-4AEA-A7CD-5EA45BFC1B16}" presName="connTx" presStyleLbl="sibTrans2D1" presStyleIdx="0" presStyleCnt="3"/>
      <dgm:spPr/>
      <dgm:t>
        <a:bodyPr/>
        <a:lstStyle/>
        <a:p>
          <a:pPr latinLnBrk="1"/>
          <a:endParaRPr lang="ko-KR" altLang="en-US"/>
        </a:p>
      </dgm:t>
    </dgm:pt>
    <dgm:pt modelId="{BE432103-73DB-4BEB-8D5F-33F81A3EA1D4}" type="pres">
      <dgm:prSet presAssocID="{1946A1D3-2768-49EA-9F55-B45031591A58}" presName="composite" presStyleCnt="0"/>
      <dgm:spPr/>
    </dgm:pt>
    <dgm:pt modelId="{237E0E93-E405-4EF5-9A32-E354460B891D}" type="pres">
      <dgm:prSet presAssocID="{1946A1D3-2768-49EA-9F55-B45031591A58}" presName="parTx" presStyleLbl="node1" presStyleIdx="0" presStyleCnt="4">
        <dgm:presLayoutVars>
          <dgm:chMax val="0"/>
          <dgm:chPref val="0"/>
          <dgm:bulletEnabled val="1"/>
        </dgm:presLayoutVars>
      </dgm:prSet>
      <dgm:spPr/>
      <dgm:t>
        <a:bodyPr/>
        <a:lstStyle/>
        <a:p>
          <a:pPr latinLnBrk="1"/>
          <a:endParaRPr lang="ko-KR" altLang="en-US"/>
        </a:p>
      </dgm:t>
    </dgm:pt>
    <dgm:pt modelId="{51B805E5-80A5-402F-8F72-1D1A9D9882E7}" type="pres">
      <dgm:prSet presAssocID="{1946A1D3-2768-49EA-9F55-B45031591A58}" presName="parSh" presStyleLbl="node1" presStyleIdx="1" presStyleCnt="4"/>
      <dgm:spPr/>
      <dgm:t>
        <a:bodyPr/>
        <a:lstStyle/>
        <a:p>
          <a:pPr latinLnBrk="1"/>
          <a:endParaRPr lang="ko-KR" altLang="en-US"/>
        </a:p>
      </dgm:t>
    </dgm:pt>
    <dgm:pt modelId="{CDF6E4C3-78A9-4104-B700-8FCA9EC810EC}" type="pres">
      <dgm:prSet presAssocID="{1946A1D3-2768-49EA-9F55-B45031591A58}" presName="desTx" presStyleLbl="fgAcc1" presStyleIdx="1" presStyleCnt="4">
        <dgm:presLayoutVars>
          <dgm:bulletEnabled val="1"/>
        </dgm:presLayoutVars>
      </dgm:prSet>
      <dgm:spPr/>
      <dgm:t>
        <a:bodyPr/>
        <a:lstStyle/>
        <a:p>
          <a:pPr latinLnBrk="1"/>
          <a:endParaRPr lang="ko-KR" altLang="en-US"/>
        </a:p>
      </dgm:t>
    </dgm:pt>
    <dgm:pt modelId="{5782314C-11F3-4C9F-94D4-14B72F464391}" type="pres">
      <dgm:prSet presAssocID="{45E40F2F-5A5B-45DD-A7C0-D07E08E336D7}" presName="sibTrans" presStyleLbl="sibTrans2D1" presStyleIdx="1" presStyleCnt="3"/>
      <dgm:spPr/>
      <dgm:t>
        <a:bodyPr/>
        <a:lstStyle/>
        <a:p>
          <a:pPr latinLnBrk="1"/>
          <a:endParaRPr lang="ko-KR" altLang="en-US"/>
        </a:p>
      </dgm:t>
    </dgm:pt>
    <dgm:pt modelId="{804EDA5B-31CC-486B-8A83-6C0E48F80E93}" type="pres">
      <dgm:prSet presAssocID="{45E40F2F-5A5B-45DD-A7C0-D07E08E336D7}" presName="connTx" presStyleLbl="sibTrans2D1" presStyleIdx="1" presStyleCnt="3"/>
      <dgm:spPr/>
      <dgm:t>
        <a:bodyPr/>
        <a:lstStyle/>
        <a:p>
          <a:pPr latinLnBrk="1"/>
          <a:endParaRPr lang="ko-KR" altLang="en-US"/>
        </a:p>
      </dgm:t>
    </dgm:pt>
    <dgm:pt modelId="{F6458F2C-8D84-4E61-A779-DCA0949987E9}" type="pres">
      <dgm:prSet presAssocID="{015A894B-5DD2-479B-98AB-42234F41B846}" presName="composite" presStyleCnt="0"/>
      <dgm:spPr/>
    </dgm:pt>
    <dgm:pt modelId="{F4D9DC2A-38D8-427F-AFC2-8C69AC9B362B}" type="pres">
      <dgm:prSet presAssocID="{015A894B-5DD2-479B-98AB-42234F41B846}" presName="parTx" presStyleLbl="node1" presStyleIdx="1" presStyleCnt="4">
        <dgm:presLayoutVars>
          <dgm:chMax val="0"/>
          <dgm:chPref val="0"/>
          <dgm:bulletEnabled val="1"/>
        </dgm:presLayoutVars>
      </dgm:prSet>
      <dgm:spPr/>
      <dgm:t>
        <a:bodyPr/>
        <a:lstStyle/>
        <a:p>
          <a:pPr latinLnBrk="1"/>
          <a:endParaRPr lang="ko-KR" altLang="en-US"/>
        </a:p>
      </dgm:t>
    </dgm:pt>
    <dgm:pt modelId="{C983BC1C-CF00-4BCF-AB98-731638FBA31C}" type="pres">
      <dgm:prSet presAssocID="{015A894B-5DD2-479B-98AB-42234F41B846}" presName="parSh" presStyleLbl="node1" presStyleIdx="2" presStyleCnt="4"/>
      <dgm:spPr/>
      <dgm:t>
        <a:bodyPr/>
        <a:lstStyle/>
        <a:p>
          <a:pPr latinLnBrk="1"/>
          <a:endParaRPr lang="ko-KR" altLang="en-US"/>
        </a:p>
      </dgm:t>
    </dgm:pt>
    <dgm:pt modelId="{1B586C2D-4BA4-4E44-BAC9-C7CCD8E0AAC0}" type="pres">
      <dgm:prSet presAssocID="{015A894B-5DD2-479B-98AB-42234F41B846}" presName="desTx" presStyleLbl="fgAcc1" presStyleIdx="2" presStyleCnt="4">
        <dgm:presLayoutVars>
          <dgm:bulletEnabled val="1"/>
        </dgm:presLayoutVars>
      </dgm:prSet>
      <dgm:spPr/>
      <dgm:t>
        <a:bodyPr/>
        <a:lstStyle/>
        <a:p>
          <a:pPr latinLnBrk="1"/>
          <a:endParaRPr lang="ko-KR" altLang="en-US"/>
        </a:p>
      </dgm:t>
    </dgm:pt>
    <dgm:pt modelId="{D1BCA483-4B27-4E49-8865-500449EE6F22}" type="pres">
      <dgm:prSet presAssocID="{CCDB01BA-C4C2-4976-B812-DA6EA8152BA4}" presName="sibTrans" presStyleLbl="sibTrans2D1" presStyleIdx="2" presStyleCnt="3"/>
      <dgm:spPr/>
      <dgm:t>
        <a:bodyPr/>
        <a:lstStyle/>
        <a:p>
          <a:pPr latinLnBrk="1"/>
          <a:endParaRPr lang="ko-KR" altLang="en-US"/>
        </a:p>
      </dgm:t>
    </dgm:pt>
    <dgm:pt modelId="{9CC2CF07-27DC-4604-BBD6-286495BACC31}" type="pres">
      <dgm:prSet presAssocID="{CCDB01BA-C4C2-4976-B812-DA6EA8152BA4}" presName="connTx" presStyleLbl="sibTrans2D1" presStyleIdx="2" presStyleCnt="3"/>
      <dgm:spPr/>
      <dgm:t>
        <a:bodyPr/>
        <a:lstStyle/>
        <a:p>
          <a:pPr latinLnBrk="1"/>
          <a:endParaRPr lang="ko-KR" altLang="en-US"/>
        </a:p>
      </dgm:t>
    </dgm:pt>
    <dgm:pt modelId="{1D6C8510-8236-4CEE-B1F5-7E20D4CDF769}" type="pres">
      <dgm:prSet presAssocID="{1E219EAA-EB5F-4F79-A1C1-C4DDD54BD427}" presName="composite" presStyleCnt="0"/>
      <dgm:spPr/>
    </dgm:pt>
    <dgm:pt modelId="{46BBE3AE-9628-4D7C-88DE-AF8044413D76}" type="pres">
      <dgm:prSet presAssocID="{1E219EAA-EB5F-4F79-A1C1-C4DDD54BD427}" presName="parTx" presStyleLbl="node1" presStyleIdx="2" presStyleCnt="4">
        <dgm:presLayoutVars>
          <dgm:chMax val="0"/>
          <dgm:chPref val="0"/>
          <dgm:bulletEnabled val="1"/>
        </dgm:presLayoutVars>
      </dgm:prSet>
      <dgm:spPr/>
      <dgm:t>
        <a:bodyPr/>
        <a:lstStyle/>
        <a:p>
          <a:pPr latinLnBrk="1"/>
          <a:endParaRPr lang="ko-KR" altLang="en-US"/>
        </a:p>
      </dgm:t>
    </dgm:pt>
    <dgm:pt modelId="{C72EC484-160B-43A7-9801-DB28756A8908}" type="pres">
      <dgm:prSet presAssocID="{1E219EAA-EB5F-4F79-A1C1-C4DDD54BD427}" presName="parSh" presStyleLbl="node1" presStyleIdx="3" presStyleCnt="4"/>
      <dgm:spPr/>
      <dgm:t>
        <a:bodyPr/>
        <a:lstStyle/>
        <a:p>
          <a:pPr latinLnBrk="1"/>
          <a:endParaRPr lang="ko-KR" altLang="en-US"/>
        </a:p>
      </dgm:t>
    </dgm:pt>
    <dgm:pt modelId="{24C52204-530F-4638-9DFA-DB2DDD1C5E43}" type="pres">
      <dgm:prSet presAssocID="{1E219EAA-EB5F-4F79-A1C1-C4DDD54BD427}" presName="desTx" presStyleLbl="fgAcc1" presStyleIdx="3" presStyleCnt="4">
        <dgm:presLayoutVars>
          <dgm:bulletEnabled val="1"/>
        </dgm:presLayoutVars>
      </dgm:prSet>
      <dgm:spPr/>
      <dgm:t>
        <a:bodyPr/>
        <a:lstStyle/>
        <a:p>
          <a:pPr latinLnBrk="1"/>
          <a:endParaRPr lang="ko-KR" altLang="en-US"/>
        </a:p>
      </dgm:t>
    </dgm:pt>
  </dgm:ptLst>
  <dgm:cxnLst>
    <dgm:cxn modelId="{7758D3A2-C53D-4D3A-AD78-8B64C5993AFD}" type="presOf" srcId="{E8D807DB-A845-4980-8D8D-86AC03A86BAA}" destId="{044E6DFA-63D3-49EC-9554-185CEADC132D}" srcOrd="0" destOrd="2" presId="urn:microsoft.com/office/officeart/2005/8/layout/process3"/>
    <dgm:cxn modelId="{4593FC39-AF7D-486A-8407-7DA46847F54D}" srcId="{96E7DA2B-C51D-45DF-8209-E03B5F3E0542}" destId="{015A894B-5DD2-479B-98AB-42234F41B846}" srcOrd="2" destOrd="0" parTransId="{D8B344E3-7EFC-4FB0-9481-5E53C425BD1C}" sibTransId="{CCDB01BA-C4C2-4976-B812-DA6EA8152BA4}"/>
    <dgm:cxn modelId="{59F2358F-4CC0-42DB-9B16-7F36ECA90362}" type="presOf" srcId="{28434A9B-7B52-42A3-84DB-D7514AA39342}" destId="{5673D0B1-A7AB-4AAB-8079-91F0644716AE}" srcOrd="0" destOrd="0" presId="urn:microsoft.com/office/officeart/2005/8/layout/process3"/>
    <dgm:cxn modelId="{B70F181B-1C65-4922-A70A-9146270D2540}" type="presOf" srcId="{1946A1D3-2768-49EA-9F55-B45031591A58}" destId="{51B805E5-80A5-402F-8F72-1D1A9D9882E7}" srcOrd="1" destOrd="0" presId="urn:microsoft.com/office/officeart/2005/8/layout/process3"/>
    <dgm:cxn modelId="{50DBBB9E-6C38-47B4-A98E-49711D2A8DCA}" srcId="{1946A1D3-2768-49EA-9F55-B45031591A58}" destId="{F4C0B542-F9CE-4DF4-9ADB-4CA7AFE0EE25}" srcOrd="1" destOrd="0" parTransId="{B13B8B1A-3C0D-46DA-94F3-CCA1954BEAEF}" sibTransId="{85F02A5E-4C39-4A24-905D-FB3339126DA0}"/>
    <dgm:cxn modelId="{902ED717-F516-4BB9-B7DF-73527673B4FC}" type="presOf" srcId="{45E40F2F-5A5B-45DD-A7C0-D07E08E336D7}" destId="{804EDA5B-31CC-486B-8A83-6C0E48F80E93}" srcOrd="1" destOrd="0" presId="urn:microsoft.com/office/officeart/2005/8/layout/process3"/>
    <dgm:cxn modelId="{218704D8-F1CF-498B-9BBB-D41505F20E4B}" type="presOf" srcId="{1946A1D3-2768-49EA-9F55-B45031591A58}" destId="{237E0E93-E405-4EF5-9A32-E354460B891D}" srcOrd="0" destOrd="0" presId="urn:microsoft.com/office/officeart/2005/8/layout/process3"/>
    <dgm:cxn modelId="{E86AF19B-3653-4DD2-8738-8D8223DC1592}" srcId="{28434A9B-7B52-42A3-84DB-D7514AA39342}" destId="{E8D807DB-A845-4980-8D8D-86AC03A86BAA}" srcOrd="2" destOrd="0" parTransId="{44266291-7A59-40FE-ACFD-165427C006E8}" sibTransId="{C9460D97-E560-4244-BF83-E4E6CAE340A9}"/>
    <dgm:cxn modelId="{F9BBA617-B76E-4D5B-986C-2E626C9DA92C}" srcId="{015A894B-5DD2-479B-98AB-42234F41B846}" destId="{E3E15E33-F3C4-4183-BA58-2D7AAC7F1582}" srcOrd="0" destOrd="0" parTransId="{BE283401-D61F-4B77-962B-AF1ECCDFBAA1}" sibTransId="{15FE988C-147E-46C0-A223-A03D89D56BB6}"/>
    <dgm:cxn modelId="{4CE74EDE-4EB1-4635-B098-7E3515820F2E}" type="presOf" srcId="{015A894B-5DD2-479B-98AB-42234F41B846}" destId="{C983BC1C-CF00-4BCF-AB98-731638FBA31C}" srcOrd="1" destOrd="0" presId="urn:microsoft.com/office/officeart/2005/8/layout/process3"/>
    <dgm:cxn modelId="{1832B163-3C3F-4234-8F4B-D3FED5B0A5BF}" type="presOf" srcId="{3C8A70F6-0607-456F-A4C5-017185A9323D}" destId="{24C52204-530F-4638-9DFA-DB2DDD1C5E43}" srcOrd="0" destOrd="1" presId="urn:microsoft.com/office/officeart/2005/8/layout/process3"/>
    <dgm:cxn modelId="{EFF10B11-5507-487D-B7A3-F52CA63E5BA7}" type="presOf" srcId="{1E219EAA-EB5F-4F79-A1C1-C4DDD54BD427}" destId="{C72EC484-160B-43A7-9801-DB28756A8908}" srcOrd="1" destOrd="0" presId="urn:microsoft.com/office/officeart/2005/8/layout/process3"/>
    <dgm:cxn modelId="{23C80983-D2C7-445D-AB2D-0E4055DB110A}" type="presOf" srcId="{CCDB01BA-C4C2-4976-B812-DA6EA8152BA4}" destId="{9CC2CF07-27DC-4604-BBD6-286495BACC31}" srcOrd="1" destOrd="0" presId="urn:microsoft.com/office/officeart/2005/8/layout/process3"/>
    <dgm:cxn modelId="{A842A5F1-3E16-4FEA-9AB7-208239C952D1}" srcId="{1946A1D3-2768-49EA-9F55-B45031591A58}" destId="{60CD66B7-A8C1-436F-B3DB-CDC5A6940F0F}" srcOrd="0" destOrd="0" parTransId="{D50B1755-8A21-494D-9F6F-C5DBA84C3BC3}" sibTransId="{DF9F3201-1BF5-4147-9233-4C02F4786E91}"/>
    <dgm:cxn modelId="{4F11D815-EDC9-4D65-AE89-3BBFBA135B2A}" type="presOf" srcId="{015A894B-5DD2-479B-98AB-42234F41B846}" destId="{F4D9DC2A-38D8-427F-AFC2-8C69AC9B362B}" srcOrd="0" destOrd="0" presId="urn:microsoft.com/office/officeart/2005/8/layout/process3"/>
    <dgm:cxn modelId="{06D10075-1C80-4050-903E-011B168A6A1C}" srcId="{28434A9B-7B52-42A3-84DB-D7514AA39342}" destId="{BC227BC0-3840-4AE0-9443-9413301D1F37}" srcOrd="1" destOrd="0" parTransId="{F0E5C6CE-B6B8-4617-88DE-266D17F964E5}" sibTransId="{1322B4A6-86EF-46EE-BE91-D76E331435F3}"/>
    <dgm:cxn modelId="{616721C8-336A-4C2E-9C10-D0DEF2F3600B}" srcId="{96E7DA2B-C51D-45DF-8209-E03B5F3E0542}" destId="{1946A1D3-2768-49EA-9F55-B45031591A58}" srcOrd="1" destOrd="0" parTransId="{D09A7982-4BB5-4BDF-A82C-1C1F5EAD9FC6}" sibTransId="{45E40F2F-5A5B-45DD-A7C0-D07E08E336D7}"/>
    <dgm:cxn modelId="{A64C403B-78CA-473E-A5B3-F8F73ED24705}" type="presOf" srcId="{2B57CA20-1B62-4A62-A3BD-AE5F08153830}" destId="{24C52204-530F-4638-9DFA-DB2DDD1C5E43}" srcOrd="0" destOrd="0" presId="urn:microsoft.com/office/officeart/2005/8/layout/process3"/>
    <dgm:cxn modelId="{40FBFA4F-262C-4866-AB1C-3CB2F50AAC3E}" srcId="{96E7DA2B-C51D-45DF-8209-E03B5F3E0542}" destId="{1E219EAA-EB5F-4F79-A1C1-C4DDD54BD427}" srcOrd="3" destOrd="0" parTransId="{3D7B013D-41CA-482F-8BB1-79940240C72A}" sibTransId="{2B3B8260-DCE9-498E-96AD-350E3EEC6AAE}"/>
    <dgm:cxn modelId="{24A5D23D-FA65-4FD5-A252-B6B6AA4E934C}" type="presOf" srcId="{1E219EAA-EB5F-4F79-A1C1-C4DDD54BD427}" destId="{46BBE3AE-9628-4D7C-88DE-AF8044413D76}" srcOrd="0" destOrd="0" presId="urn:microsoft.com/office/officeart/2005/8/layout/process3"/>
    <dgm:cxn modelId="{5F4CAB4E-FC52-472C-917D-5183FDE3D5D8}" srcId="{1E219EAA-EB5F-4F79-A1C1-C4DDD54BD427}" destId="{2B57CA20-1B62-4A62-A3BD-AE5F08153830}" srcOrd="0" destOrd="0" parTransId="{723BD503-5541-424E-8549-6F373B952EB1}" sibTransId="{10E5C7F3-FD17-4B77-BBC6-801A541C49B2}"/>
    <dgm:cxn modelId="{A701731F-12D2-4DAE-BA11-35F40622336C}" srcId="{1E219EAA-EB5F-4F79-A1C1-C4DDD54BD427}" destId="{3C8A70F6-0607-456F-A4C5-017185A9323D}" srcOrd="1" destOrd="0" parTransId="{7EE8D7B2-AEA9-49B1-AEBE-37D2F6D89B49}" sibTransId="{D0AE59A8-4A4E-48D8-B758-9EDAC1A66035}"/>
    <dgm:cxn modelId="{71E94603-D48D-41CB-9813-58A9A83E49B7}" type="presOf" srcId="{E3E15E33-F3C4-4183-BA58-2D7AAC7F1582}" destId="{1B586C2D-4BA4-4E44-BAC9-C7CCD8E0AAC0}" srcOrd="0" destOrd="0" presId="urn:microsoft.com/office/officeart/2005/8/layout/process3"/>
    <dgm:cxn modelId="{4F85B88F-003D-49DD-84EE-EB274BE7BF0B}" srcId="{96E7DA2B-C51D-45DF-8209-E03B5F3E0542}" destId="{28434A9B-7B52-42A3-84DB-D7514AA39342}" srcOrd="0" destOrd="0" parTransId="{4D0C13C8-1EF2-4A01-BCDA-8F11CFCD3C07}" sibTransId="{DAD4F469-9753-4AEA-A7CD-5EA45BFC1B16}"/>
    <dgm:cxn modelId="{07D485AE-A9D0-4D03-B860-0D250DF65790}" srcId="{28434A9B-7B52-42A3-84DB-D7514AA39342}" destId="{D0D93C51-4930-42C0-8D37-A4CE37E3ED1A}" srcOrd="0" destOrd="0" parTransId="{F00D75FB-72AD-418D-A38B-8FDA4A367B90}" sibTransId="{72E8D0B3-485C-4E85-BDA2-8C21AD5B9BC9}"/>
    <dgm:cxn modelId="{82C6FF34-DC7A-47FD-BC48-ABBDE084C6CE}" type="presOf" srcId="{60CD66B7-A8C1-436F-B3DB-CDC5A6940F0F}" destId="{CDF6E4C3-78A9-4104-B700-8FCA9EC810EC}" srcOrd="0" destOrd="0" presId="urn:microsoft.com/office/officeart/2005/8/layout/process3"/>
    <dgm:cxn modelId="{1FEFAE8A-03A4-4726-95CB-0D5CBEA45D27}" type="presOf" srcId="{45E40F2F-5A5B-45DD-A7C0-D07E08E336D7}" destId="{5782314C-11F3-4C9F-94D4-14B72F464391}" srcOrd="0" destOrd="0" presId="urn:microsoft.com/office/officeart/2005/8/layout/process3"/>
    <dgm:cxn modelId="{8176A6CB-4C0B-4A26-9127-DC23E91B31E0}" type="presOf" srcId="{F4C0B542-F9CE-4DF4-9ADB-4CA7AFE0EE25}" destId="{CDF6E4C3-78A9-4104-B700-8FCA9EC810EC}" srcOrd="0" destOrd="1" presId="urn:microsoft.com/office/officeart/2005/8/layout/process3"/>
    <dgm:cxn modelId="{E5D0919B-80F5-4996-92F2-4B8C0CDDCDD5}" type="presOf" srcId="{CCDB01BA-C4C2-4976-B812-DA6EA8152BA4}" destId="{D1BCA483-4B27-4E49-8865-500449EE6F22}" srcOrd="0" destOrd="0" presId="urn:microsoft.com/office/officeart/2005/8/layout/process3"/>
    <dgm:cxn modelId="{BA1E3644-5272-4BE3-8460-C55C9F8E3489}" type="presOf" srcId="{DAD4F469-9753-4AEA-A7CD-5EA45BFC1B16}" destId="{AE194F52-5DB4-4228-96D2-A8C3E571A6DF}" srcOrd="0" destOrd="0" presId="urn:microsoft.com/office/officeart/2005/8/layout/process3"/>
    <dgm:cxn modelId="{96A23C9A-57F2-4149-9D85-B2ECB0BD5D88}" type="presOf" srcId="{DAD4F469-9753-4AEA-A7CD-5EA45BFC1B16}" destId="{88F0119A-FA59-4200-9021-5880949FED1B}" srcOrd="1" destOrd="0" presId="urn:microsoft.com/office/officeart/2005/8/layout/process3"/>
    <dgm:cxn modelId="{8A23E23A-7246-4D98-AD19-85B008332316}" type="presOf" srcId="{D0D93C51-4930-42C0-8D37-A4CE37E3ED1A}" destId="{044E6DFA-63D3-49EC-9554-185CEADC132D}" srcOrd="0" destOrd="0" presId="urn:microsoft.com/office/officeart/2005/8/layout/process3"/>
    <dgm:cxn modelId="{63B9D203-D387-470A-AE01-F2D46F3CE756}" type="presOf" srcId="{28434A9B-7B52-42A3-84DB-D7514AA39342}" destId="{33034593-C6D3-4A1C-B0F7-7052AE590F84}" srcOrd="1" destOrd="0" presId="urn:microsoft.com/office/officeart/2005/8/layout/process3"/>
    <dgm:cxn modelId="{D49486A9-BFF3-47F6-A7A9-F01DF5493DBD}" type="presOf" srcId="{BC227BC0-3840-4AE0-9443-9413301D1F37}" destId="{044E6DFA-63D3-49EC-9554-185CEADC132D}" srcOrd="0" destOrd="1" presId="urn:microsoft.com/office/officeart/2005/8/layout/process3"/>
    <dgm:cxn modelId="{DB2AB9E7-9B9C-4453-9A34-1584F95E267E}" type="presOf" srcId="{96E7DA2B-C51D-45DF-8209-E03B5F3E0542}" destId="{CE926E70-7C39-443E-9A0A-970D1C25FC34}" srcOrd="0" destOrd="0" presId="urn:microsoft.com/office/officeart/2005/8/layout/process3"/>
    <dgm:cxn modelId="{5E6E8209-28B4-474F-B5E2-E1092BD3297F}" type="presParOf" srcId="{CE926E70-7C39-443E-9A0A-970D1C25FC34}" destId="{8F979513-A98E-4647-814A-025EA69A8E0D}" srcOrd="0" destOrd="0" presId="urn:microsoft.com/office/officeart/2005/8/layout/process3"/>
    <dgm:cxn modelId="{84DD0A22-C614-4923-8014-89595C76AA38}" type="presParOf" srcId="{8F979513-A98E-4647-814A-025EA69A8E0D}" destId="{5673D0B1-A7AB-4AAB-8079-91F0644716AE}" srcOrd="0" destOrd="0" presId="urn:microsoft.com/office/officeart/2005/8/layout/process3"/>
    <dgm:cxn modelId="{FC176AB2-426D-4719-B16B-A37393AF0AE9}" type="presParOf" srcId="{8F979513-A98E-4647-814A-025EA69A8E0D}" destId="{33034593-C6D3-4A1C-B0F7-7052AE590F84}" srcOrd="1" destOrd="0" presId="urn:microsoft.com/office/officeart/2005/8/layout/process3"/>
    <dgm:cxn modelId="{99A40862-B9E5-4C92-AE90-8954C63D2238}" type="presParOf" srcId="{8F979513-A98E-4647-814A-025EA69A8E0D}" destId="{044E6DFA-63D3-49EC-9554-185CEADC132D}" srcOrd="2" destOrd="0" presId="urn:microsoft.com/office/officeart/2005/8/layout/process3"/>
    <dgm:cxn modelId="{9E6C03AE-81B0-4114-9F26-2B0E1EF6E9BA}" type="presParOf" srcId="{CE926E70-7C39-443E-9A0A-970D1C25FC34}" destId="{AE194F52-5DB4-4228-96D2-A8C3E571A6DF}" srcOrd="1" destOrd="0" presId="urn:microsoft.com/office/officeart/2005/8/layout/process3"/>
    <dgm:cxn modelId="{0022F4C3-203B-4236-9E54-5C7CB1BA3578}" type="presParOf" srcId="{AE194F52-5DB4-4228-96D2-A8C3E571A6DF}" destId="{88F0119A-FA59-4200-9021-5880949FED1B}" srcOrd="0" destOrd="0" presId="urn:microsoft.com/office/officeart/2005/8/layout/process3"/>
    <dgm:cxn modelId="{D18E9046-5BEE-4068-9F6F-DE0FFCDCEC5E}" type="presParOf" srcId="{CE926E70-7C39-443E-9A0A-970D1C25FC34}" destId="{BE432103-73DB-4BEB-8D5F-33F81A3EA1D4}" srcOrd="2" destOrd="0" presId="urn:microsoft.com/office/officeart/2005/8/layout/process3"/>
    <dgm:cxn modelId="{5AFC1E25-2821-4B20-8397-AA43704CBC65}" type="presParOf" srcId="{BE432103-73DB-4BEB-8D5F-33F81A3EA1D4}" destId="{237E0E93-E405-4EF5-9A32-E354460B891D}" srcOrd="0" destOrd="0" presId="urn:microsoft.com/office/officeart/2005/8/layout/process3"/>
    <dgm:cxn modelId="{1430EF41-69AE-48A9-A6B7-51A7017B3769}" type="presParOf" srcId="{BE432103-73DB-4BEB-8D5F-33F81A3EA1D4}" destId="{51B805E5-80A5-402F-8F72-1D1A9D9882E7}" srcOrd="1" destOrd="0" presId="urn:microsoft.com/office/officeart/2005/8/layout/process3"/>
    <dgm:cxn modelId="{0D0475CF-5D19-4753-BD1E-E6E464446DE8}" type="presParOf" srcId="{BE432103-73DB-4BEB-8D5F-33F81A3EA1D4}" destId="{CDF6E4C3-78A9-4104-B700-8FCA9EC810EC}" srcOrd="2" destOrd="0" presId="urn:microsoft.com/office/officeart/2005/8/layout/process3"/>
    <dgm:cxn modelId="{D6B8F67A-C2DA-4E6F-A8AC-C498337E45A4}" type="presParOf" srcId="{CE926E70-7C39-443E-9A0A-970D1C25FC34}" destId="{5782314C-11F3-4C9F-94D4-14B72F464391}" srcOrd="3" destOrd="0" presId="urn:microsoft.com/office/officeart/2005/8/layout/process3"/>
    <dgm:cxn modelId="{34520293-8451-4AA2-B3EB-346210BBAC79}" type="presParOf" srcId="{5782314C-11F3-4C9F-94D4-14B72F464391}" destId="{804EDA5B-31CC-486B-8A83-6C0E48F80E93}" srcOrd="0" destOrd="0" presId="urn:microsoft.com/office/officeart/2005/8/layout/process3"/>
    <dgm:cxn modelId="{6E171575-26A5-454C-86B6-840DC2662A45}" type="presParOf" srcId="{CE926E70-7C39-443E-9A0A-970D1C25FC34}" destId="{F6458F2C-8D84-4E61-A779-DCA0949987E9}" srcOrd="4" destOrd="0" presId="urn:microsoft.com/office/officeart/2005/8/layout/process3"/>
    <dgm:cxn modelId="{F25BFB83-C047-49E5-A2A1-26FB8C070A4C}" type="presParOf" srcId="{F6458F2C-8D84-4E61-A779-DCA0949987E9}" destId="{F4D9DC2A-38D8-427F-AFC2-8C69AC9B362B}" srcOrd="0" destOrd="0" presId="urn:microsoft.com/office/officeart/2005/8/layout/process3"/>
    <dgm:cxn modelId="{CBE7D9A9-90E4-4612-9532-12D833F80274}" type="presParOf" srcId="{F6458F2C-8D84-4E61-A779-DCA0949987E9}" destId="{C983BC1C-CF00-4BCF-AB98-731638FBA31C}" srcOrd="1" destOrd="0" presId="urn:microsoft.com/office/officeart/2005/8/layout/process3"/>
    <dgm:cxn modelId="{DC2B0DD8-7709-4145-B53E-351A6C15F76E}" type="presParOf" srcId="{F6458F2C-8D84-4E61-A779-DCA0949987E9}" destId="{1B586C2D-4BA4-4E44-BAC9-C7CCD8E0AAC0}" srcOrd="2" destOrd="0" presId="urn:microsoft.com/office/officeart/2005/8/layout/process3"/>
    <dgm:cxn modelId="{76C55414-80A1-40B1-AD1A-4FEE343ED11E}" type="presParOf" srcId="{CE926E70-7C39-443E-9A0A-970D1C25FC34}" destId="{D1BCA483-4B27-4E49-8865-500449EE6F22}" srcOrd="5" destOrd="0" presId="urn:microsoft.com/office/officeart/2005/8/layout/process3"/>
    <dgm:cxn modelId="{88D0A38B-4CF2-408E-96CD-8837C51EEF97}" type="presParOf" srcId="{D1BCA483-4B27-4E49-8865-500449EE6F22}" destId="{9CC2CF07-27DC-4604-BBD6-286495BACC31}" srcOrd="0" destOrd="0" presId="urn:microsoft.com/office/officeart/2005/8/layout/process3"/>
    <dgm:cxn modelId="{F5C2E3E9-4A50-4ACF-8397-4953642F82C3}" type="presParOf" srcId="{CE926E70-7C39-443E-9A0A-970D1C25FC34}" destId="{1D6C8510-8236-4CEE-B1F5-7E20D4CDF769}" srcOrd="6" destOrd="0" presId="urn:microsoft.com/office/officeart/2005/8/layout/process3"/>
    <dgm:cxn modelId="{892C7801-3B62-4917-9F0B-9000A5AD7C14}" type="presParOf" srcId="{1D6C8510-8236-4CEE-B1F5-7E20D4CDF769}" destId="{46BBE3AE-9628-4D7C-88DE-AF8044413D76}" srcOrd="0" destOrd="0" presId="urn:microsoft.com/office/officeart/2005/8/layout/process3"/>
    <dgm:cxn modelId="{B0A80ECC-16B5-42A0-9A17-94D19E799627}" type="presParOf" srcId="{1D6C8510-8236-4CEE-B1F5-7E20D4CDF769}" destId="{C72EC484-160B-43A7-9801-DB28756A8908}" srcOrd="1" destOrd="0" presId="urn:microsoft.com/office/officeart/2005/8/layout/process3"/>
    <dgm:cxn modelId="{57A3B6CC-F66D-4D39-9E94-BE266DB23E38}" type="presParOf" srcId="{1D6C8510-8236-4CEE-B1F5-7E20D4CDF769}" destId="{24C52204-530F-4638-9DFA-DB2DDD1C5E4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34593-C6D3-4A1C-B0F7-7052AE590F84}">
      <dsp:nvSpPr>
        <dsp:cNvPr id="0" name=""/>
        <dsp:cNvSpPr/>
      </dsp:nvSpPr>
      <dsp:spPr>
        <a:xfrm>
          <a:off x="1086" y="1355925"/>
          <a:ext cx="1365780" cy="760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latinLnBrk="1">
            <a:lnSpc>
              <a:spcPct val="90000"/>
            </a:lnSpc>
            <a:spcBef>
              <a:spcPct val="0"/>
            </a:spcBef>
            <a:spcAft>
              <a:spcPct val="35000"/>
            </a:spcAft>
          </a:pPr>
          <a:r>
            <a:rPr lang="ja-JP" altLang="en-US" sz="1100" kern="1200" dirty="0" smtClean="0"/>
            <a:t>①</a:t>
          </a:r>
          <a:r>
            <a:rPr lang="en-US" altLang="ko-KR" sz="1100" kern="1200" dirty="0" smtClean="0"/>
            <a:t>DS-160</a:t>
          </a:r>
          <a:r>
            <a:rPr lang="ja-JP" altLang="en-US" sz="1100" kern="1200" dirty="0" smtClean="0"/>
            <a:t>作成</a:t>
          </a:r>
          <a:endParaRPr lang="ko-KR" altLang="en-US" sz="1100" kern="1200" dirty="0"/>
        </a:p>
      </dsp:txBody>
      <dsp:txXfrm>
        <a:off x="1086" y="1355925"/>
        <a:ext cx="1365780" cy="507312"/>
      </dsp:txXfrm>
    </dsp:sp>
    <dsp:sp modelId="{044E6DFA-63D3-49EC-9554-185CEADC132D}">
      <dsp:nvSpPr>
        <dsp:cNvPr id="0" name=""/>
        <dsp:cNvSpPr/>
      </dsp:nvSpPr>
      <dsp:spPr>
        <a:xfrm>
          <a:off x="280824" y="1863237"/>
          <a:ext cx="1365780" cy="13067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latinLnBrk="1">
            <a:lnSpc>
              <a:spcPct val="90000"/>
            </a:lnSpc>
            <a:spcBef>
              <a:spcPct val="0"/>
            </a:spcBef>
            <a:spcAft>
              <a:spcPct val="15000"/>
            </a:spcAft>
            <a:buChar char="••"/>
          </a:pPr>
          <a:r>
            <a:rPr lang="ja-JP" altLang="en-US" sz="1100" kern="1200" dirty="0" smtClean="0"/>
            <a:t>パスポートサイズ写真（データ）</a:t>
          </a:r>
          <a:endParaRPr lang="ko-KR" altLang="en-US" sz="1100" kern="1200" dirty="0"/>
        </a:p>
        <a:p>
          <a:pPr marL="57150" lvl="1" indent="-57150" algn="l" defTabSz="488950" latinLnBrk="1">
            <a:lnSpc>
              <a:spcPct val="90000"/>
            </a:lnSpc>
            <a:spcBef>
              <a:spcPct val="0"/>
            </a:spcBef>
            <a:spcAft>
              <a:spcPct val="15000"/>
            </a:spcAft>
            <a:buChar char="••"/>
          </a:pPr>
          <a:r>
            <a:rPr lang="en-US" altLang="ja-JP" sz="1100" kern="1200" dirty="0" smtClean="0"/>
            <a:t>I-20</a:t>
          </a:r>
          <a:r>
            <a:rPr lang="ja-JP" altLang="en-US" sz="1100" kern="1200" dirty="0" smtClean="0"/>
            <a:t>のコピー</a:t>
          </a:r>
          <a:endParaRPr lang="ko-KR" altLang="en-US" sz="1100" kern="1200" dirty="0"/>
        </a:p>
        <a:p>
          <a:pPr marL="57150" lvl="1" indent="-57150" algn="l" defTabSz="488950" latinLnBrk="1">
            <a:lnSpc>
              <a:spcPct val="90000"/>
            </a:lnSpc>
            <a:spcBef>
              <a:spcPct val="0"/>
            </a:spcBef>
            <a:spcAft>
              <a:spcPct val="15000"/>
            </a:spcAft>
            <a:buChar char="••"/>
          </a:pPr>
          <a:r>
            <a:rPr lang="ja-JP" altLang="en-US" sz="1100" kern="1200" dirty="0" smtClean="0"/>
            <a:t>パスポートのコピー</a:t>
          </a:r>
          <a:endParaRPr lang="ko-KR" altLang="en-US" sz="1100" kern="1200" dirty="0"/>
        </a:p>
      </dsp:txBody>
      <dsp:txXfrm>
        <a:off x="319099" y="1901512"/>
        <a:ext cx="1289230" cy="1230249"/>
      </dsp:txXfrm>
    </dsp:sp>
    <dsp:sp modelId="{AE194F52-5DB4-4228-96D2-A8C3E571A6DF}">
      <dsp:nvSpPr>
        <dsp:cNvPr id="0" name=""/>
        <dsp:cNvSpPr/>
      </dsp:nvSpPr>
      <dsp:spPr>
        <a:xfrm>
          <a:off x="1573914" y="1439561"/>
          <a:ext cx="438940" cy="3400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latinLnBrk="1">
            <a:lnSpc>
              <a:spcPct val="90000"/>
            </a:lnSpc>
            <a:spcBef>
              <a:spcPct val="0"/>
            </a:spcBef>
            <a:spcAft>
              <a:spcPct val="35000"/>
            </a:spcAft>
          </a:pPr>
          <a:endParaRPr lang="ko-KR" altLang="en-US" sz="900" kern="1200"/>
        </a:p>
      </dsp:txBody>
      <dsp:txXfrm>
        <a:off x="1573914" y="1507569"/>
        <a:ext cx="336928" cy="204023"/>
      </dsp:txXfrm>
    </dsp:sp>
    <dsp:sp modelId="{51B805E5-80A5-402F-8F72-1D1A9D9882E7}">
      <dsp:nvSpPr>
        <dsp:cNvPr id="0" name=""/>
        <dsp:cNvSpPr/>
      </dsp:nvSpPr>
      <dsp:spPr>
        <a:xfrm>
          <a:off x="2195056" y="1355925"/>
          <a:ext cx="1365780" cy="760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latinLnBrk="1">
            <a:lnSpc>
              <a:spcPct val="90000"/>
            </a:lnSpc>
            <a:spcBef>
              <a:spcPct val="0"/>
            </a:spcBef>
            <a:spcAft>
              <a:spcPct val="35000"/>
            </a:spcAft>
          </a:pPr>
          <a:r>
            <a:rPr lang="ja-JP" altLang="en-US" sz="1100" kern="1200" dirty="0" smtClean="0"/>
            <a:t>②ビザ申請料支払い</a:t>
          </a:r>
          <a:endParaRPr lang="ko-KR" altLang="en-US" sz="1100" kern="1200" dirty="0"/>
        </a:p>
      </dsp:txBody>
      <dsp:txXfrm>
        <a:off x="2195056" y="1355925"/>
        <a:ext cx="1365780" cy="507312"/>
      </dsp:txXfrm>
    </dsp:sp>
    <dsp:sp modelId="{CDF6E4C3-78A9-4104-B700-8FCA9EC810EC}">
      <dsp:nvSpPr>
        <dsp:cNvPr id="0" name=""/>
        <dsp:cNvSpPr/>
      </dsp:nvSpPr>
      <dsp:spPr>
        <a:xfrm>
          <a:off x="2474794" y="1863237"/>
          <a:ext cx="1365780" cy="13067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latinLnBrk="1">
            <a:lnSpc>
              <a:spcPct val="90000"/>
            </a:lnSpc>
            <a:spcBef>
              <a:spcPct val="0"/>
            </a:spcBef>
            <a:spcAft>
              <a:spcPct val="15000"/>
            </a:spcAft>
            <a:buChar char="••"/>
          </a:pPr>
          <a:r>
            <a:rPr lang="en-US" altLang="ja-JP" sz="1100" kern="1200" dirty="0" smtClean="0"/>
            <a:t>DS-160</a:t>
          </a:r>
          <a:r>
            <a:rPr lang="ja-JP" altLang="en-US" sz="1100" kern="1200" dirty="0" smtClean="0"/>
            <a:t>確認番号</a:t>
          </a:r>
          <a:endParaRPr lang="ko-KR" altLang="en-US" sz="1100" kern="1200" dirty="0"/>
        </a:p>
        <a:p>
          <a:pPr marL="57150" lvl="1" indent="-57150" algn="l" defTabSz="488950" latinLnBrk="1">
            <a:lnSpc>
              <a:spcPct val="90000"/>
            </a:lnSpc>
            <a:spcBef>
              <a:spcPct val="0"/>
            </a:spcBef>
            <a:spcAft>
              <a:spcPct val="15000"/>
            </a:spcAft>
            <a:buChar char="••"/>
          </a:pPr>
          <a:r>
            <a:rPr lang="ja-JP" altLang="en-US" sz="1100" kern="1200" dirty="0" smtClean="0"/>
            <a:t>パスポートのコピー</a:t>
          </a:r>
          <a:endParaRPr lang="ko-KR" altLang="en-US" sz="1100" kern="1200" dirty="0"/>
        </a:p>
      </dsp:txBody>
      <dsp:txXfrm>
        <a:off x="2513069" y="1901512"/>
        <a:ext cx="1289230" cy="1230249"/>
      </dsp:txXfrm>
    </dsp:sp>
    <dsp:sp modelId="{5782314C-11F3-4C9F-94D4-14B72F464391}">
      <dsp:nvSpPr>
        <dsp:cNvPr id="0" name=""/>
        <dsp:cNvSpPr/>
      </dsp:nvSpPr>
      <dsp:spPr>
        <a:xfrm>
          <a:off x="3767883" y="1439561"/>
          <a:ext cx="438940" cy="3400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latinLnBrk="1">
            <a:lnSpc>
              <a:spcPct val="90000"/>
            </a:lnSpc>
            <a:spcBef>
              <a:spcPct val="0"/>
            </a:spcBef>
            <a:spcAft>
              <a:spcPct val="35000"/>
            </a:spcAft>
          </a:pPr>
          <a:endParaRPr lang="ko-KR" altLang="en-US" sz="900" kern="1200"/>
        </a:p>
      </dsp:txBody>
      <dsp:txXfrm>
        <a:off x="3767883" y="1507569"/>
        <a:ext cx="336928" cy="204023"/>
      </dsp:txXfrm>
    </dsp:sp>
    <dsp:sp modelId="{C983BC1C-CF00-4BCF-AB98-731638FBA31C}">
      <dsp:nvSpPr>
        <dsp:cNvPr id="0" name=""/>
        <dsp:cNvSpPr/>
      </dsp:nvSpPr>
      <dsp:spPr>
        <a:xfrm>
          <a:off x="4389025" y="1355925"/>
          <a:ext cx="1365780" cy="760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latinLnBrk="1">
            <a:lnSpc>
              <a:spcPct val="90000"/>
            </a:lnSpc>
            <a:spcBef>
              <a:spcPct val="0"/>
            </a:spcBef>
            <a:spcAft>
              <a:spcPct val="35000"/>
            </a:spcAft>
          </a:pPr>
          <a:r>
            <a:rPr lang="ja-JP" altLang="en-US" sz="1100" kern="1200" dirty="0" smtClean="0"/>
            <a:t>③面接予約</a:t>
          </a:r>
          <a:endParaRPr lang="ko-KR" altLang="en-US" sz="1100" kern="1200" dirty="0"/>
        </a:p>
      </dsp:txBody>
      <dsp:txXfrm>
        <a:off x="4389025" y="1355925"/>
        <a:ext cx="1365780" cy="507312"/>
      </dsp:txXfrm>
    </dsp:sp>
    <dsp:sp modelId="{1B586C2D-4BA4-4E44-BAC9-C7CCD8E0AAC0}">
      <dsp:nvSpPr>
        <dsp:cNvPr id="0" name=""/>
        <dsp:cNvSpPr/>
      </dsp:nvSpPr>
      <dsp:spPr>
        <a:xfrm>
          <a:off x="4668763" y="1863237"/>
          <a:ext cx="1365780" cy="13067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latinLnBrk="1">
            <a:lnSpc>
              <a:spcPct val="90000"/>
            </a:lnSpc>
            <a:spcBef>
              <a:spcPct val="0"/>
            </a:spcBef>
            <a:spcAft>
              <a:spcPct val="15000"/>
            </a:spcAft>
            <a:buChar char="••"/>
          </a:pPr>
          <a:r>
            <a:rPr lang="ja-JP" altLang="en-US" sz="1100" kern="1200" dirty="0" smtClean="0"/>
            <a:t>パスポートのコピー</a:t>
          </a:r>
          <a:endParaRPr lang="ko-KR" altLang="en-US" sz="1100" kern="1200" dirty="0"/>
        </a:p>
      </dsp:txBody>
      <dsp:txXfrm>
        <a:off x="4707038" y="1901512"/>
        <a:ext cx="1289230" cy="1230249"/>
      </dsp:txXfrm>
    </dsp:sp>
    <dsp:sp modelId="{D1BCA483-4B27-4E49-8865-500449EE6F22}">
      <dsp:nvSpPr>
        <dsp:cNvPr id="0" name=""/>
        <dsp:cNvSpPr/>
      </dsp:nvSpPr>
      <dsp:spPr>
        <a:xfrm>
          <a:off x="5961853" y="1439561"/>
          <a:ext cx="438940" cy="3400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latinLnBrk="1">
            <a:lnSpc>
              <a:spcPct val="90000"/>
            </a:lnSpc>
            <a:spcBef>
              <a:spcPct val="0"/>
            </a:spcBef>
            <a:spcAft>
              <a:spcPct val="35000"/>
            </a:spcAft>
          </a:pPr>
          <a:endParaRPr lang="ko-KR" altLang="en-US" sz="900" kern="1200"/>
        </a:p>
      </dsp:txBody>
      <dsp:txXfrm>
        <a:off x="5961853" y="1507569"/>
        <a:ext cx="336928" cy="204023"/>
      </dsp:txXfrm>
    </dsp:sp>
    <dsp:sp modelId="{C72EC484-160B-43A7-9801-DB28756A8908}">
      <dsp:nvSpPr>
        <dsp:cNvPr id="0" name=""/>
        <dsp:cNvSpPr/>
      </dsp:nvSpPr>
      <dsp:spPr>
        <a:xfrm>
          <a:off x="6582994" y="1355925"/>
          <a:ext cx="1365780" cy="760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latinLnBrk="1">
            <a:lnSpc>
              <a:spcPct val="90000"/>
            </a:lnSpc>
            <a:spcBef>
              <a:spcPct val="0"/>
            </a:spcBef>
            <a:spcAft>
              <a:spcPct val="35000"/>
            </a:spcAft>
          </a:pPr>
          <a:r>
            <a:rPr lang="ja-JP" altLang="en-US" sz="1100" kern="1200" dirty="0" smtClean="0"/>
            <a:t>④</a:t>
          </a:r>
          <a:r>
            <a:rPr lang="en-US" altLang="ja-JP" sz="1100" kern="1200" dirty="0" smtClean="0"/>
            <a:t>SEVIS</a:t>
          </a:r>
          <a:r>
            <a:rPr lang="ja-JP" altLang="en-US" sz="1100" kern="1200" dirty="0" smtClean="0"/>
            <a:t>支払い</a:t>
          </a:r>
          <a:endParaRPr lang="ko-KR" altLang="en-US" sz="1100" kern="1200" dirty="0"/>
        </a:p>
      </dsp:txBody>
      <dsp:txXfrm>
        <a:off x="6582994" y="1355925"/>
        <a:ext cx="1365780" cy="507312"/>
      </dsp:txXfrm>
    </dsp:sp>
    <dsp:sp modelId="{24C52204-530F-4638-9DFA-DB2DDD1C5E43}">
      <dsp:nvSpPr>
        <dsp:cNvPr id="0" name=""/>
        <dsp:cNvSpPr/>
      </dsp:nvSpPr>
      <dsp:spPr>
        <a:xfrm>
          <a:off x="6862733" y="1863237"/>
          <a:ext cx="1365780" cy="13067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latinLnBrk="1">
            <a:lnSpc>
              <a:spcPct val="90000"/>
            </a:lnSpc>
            <a:spcBef>
              <a:spcPct val="0"/>
            </a:spcBef>
            <a:spcAft>
              <a:spcPct val="15000"/>
            </a:spcAft>
            <a:buChar char="••"/>
          </a:pPr>
          <a:r>
            <a:rPr lang="en-US" altLang="ko-KR" sz="1100" kern="1200" dirty="0" smtClean="0"/>
            <a:t>I-20</a:t>
          </a:r>
          <a:r>
            <a:rPr lang="ja-JP" altLang="en-US" sz="1100" kern="1200" dirty="0" smtClean="0"/>
            <a:t>のコピー</a:t>
          </a:r>
          <a:endParaRPr lang="ko-KR" altLang="en-US" sz="1100" kern="1200" dirty="0"/>
        </a:p>
        <a:p>
          <a:pPr marL="57150" lvl="1" indent="-57150" algn="l" defTabSz="488950" latinLnBrk="1">
            <a:lnSpc>
              <a:spcPct val="90000"/>
            </a:lnSpc>
            <a:spcBef>
              <a:spcPct val="0"/>
            </a:spcBef>
            <a:spcAft>
              <a:spcPct val="15000"/>
            </a:spcAft>
            <a:buChar char="••"/>
          </a:pPr>
          <a:r>
            <a:rPr lang="ja-JP" altLang="en-US" sz="1100" kern="1200" dirty="0" smtClean="0"/>
            <a:t>パスポートのコピー</a:t>
          </a:r>
          <a:endParaRPr lang="ko-KR" altLang="en-US" sz="1100" kern="1200" dirty="0"/>
        </a:p>
      </dsp:txBody>
      <dsp:txXfrm>
        <a:off x="6901008" y="1901512"/>
        <a:ext cx="1289230" cy="12302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33E3B0-6495-4C2A-B5ED-FEA3AA49A8F6}" type="datetimeFigureOut">
              <a:rPr lang="ko-KR" altLang="en-US" smtClean="0"/>
              <a:t>2016-10-04</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D3620-CCFB-49D2-BC66-302D98EB6840}" type="slidenum">
              <a:rPr lang="ko-KR" altLang="en-US" smtClean="0"/>
              <a:t>‹#›</a:t>
            </a:fld>
            <a:endParaRPr lang="ko-KR" altLang="en-US"/>
          </a:p>
        </p:txBody>
      </p:sp>
    </p:spTree>
    <p:extLst>
      <p:ext uri="{BB962C8B-B14F-4D97-AF65-F5344CB8AC3E}">
        <p14:creationId xmlns:p14="http://schemas.microsoft.com/office/powerpoint/2010/main" val="127425684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D4AD3620-CCFB-49D2-BC66-302D98EB6840}" type="slidenum">
              <a:rPr lang="ko-KR" altLang="en-US" smtClean="0"/>
              <a:t>4</a:t>
            </a:fld>
            <a:endParaRPr lang="ko-KR" altLang="en-US"/>
          </a:p>
        </p:txBody>
      </p:sp>
    </p:spTree>
    <p:extLst>
      <p:ext uri="{BB962C8B-B14F-4D97-AF65-F5344CB8AC3E}">
        <p14:creationId xmlns:p14="http://schemas.microsoft.com/office/powerpoint/2010/main" val="307562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3F60A0CA-15F2-46B4-A330-0A9E302E6870}" type="datetime1">
              <a:rPr lang="ko-KR" altLang="en-US" smtClean="0"/>
              <a:t>2016-10-04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983776" y="6613296"/>
            <a:ext cx="2133600" cy="226714"/>
          </a:xfrm>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35915715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3404373-0EAC-4026-BCA7-E0365345FC0F}" type="datetime1">
              <a:rPr lang="ko-KR" altLang="en-US" smtClean="0"/>
              <a:t>2016-10-04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273112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4DA568D-0353-4D60-BDD8-F69E5F716420}" type="datetime1">
              <a:rPr lang="ko-KR" altLang="en-US" smtClean="0"/>
              <a:t>2016-10-04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128382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3D79BC8-F084-4ED5-AB70-876B872965E8}" type="datetime1">
              <a:rPr lang="ko-KR" altLang="en-US" smtClean="0"/>
              <a:t>2016-10-04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980819" y="6613530"/>
            <a:ext cx="2133600" cy="226714"/>
          </a:xfrm>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22581367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50567183-62DF-4CBB-9D2E-AFC0863FBC89}" type="datetime1">
              <a:rPr lang="ko-KR" altLang="en-US" smtClean="0"/>
              <a:t>2016-10-04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35485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4B6E4C9-CD0F-40B3-A310-B5754E8E0F7A}" type="datetime1">
              <a:rPr lang="ko-KR" altLang="en-US" smtClean="0"/>
              <a:t>2016-10-04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15093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3D6209BE-E2E5-4A9A-BBC8-64DE8D055035}" type="datetime1">
              <a:rPr lang="ko-KR" altLang="en-US" smtClean="0"/>
              <a:t>2016-10-04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148653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0403FDC-BF2A-422F-A631-91D915BD2985}" type="datetime1">
              <a:rPr lang="ko-KR" altLang="en-US" smtClean="0"/>
              <a:t>2016-10-04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405756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DDFE080-CA1E-4BF2-A867-A0C3E1417E3D}" type="datetime1">
              <a:rPr lang="ko-KR" altLang="en-US" smtClean="0"/>
              <a:t>2016-10-04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246104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F825A95-0B57-49C5-BCF4-D88C07EC53EE}" type="datetime1">
              <a:rPr lang="ko-KR" altLang="en-US" smtClean="0"/>
              <a:t>2016-10-04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351734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60E0852-60CC-4412-936D-9AF38D94012C}" type="datetime1">
              <a:rPr lang="ko-KR" altLang="en-US" smtClean="0"/>
              <a:t>2016-10-04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334711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4292D-0ECF-4F63-A4AC-BDC7FB319327}" type="datetime1">
              <a:rPr lang="ko-KR" altLang="en-US" smtClean="0"/>
              <a:t>2016-10-04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43C58-D0ED-4940-9838-3EFD6BE7E806}" type="slidenum">
              <a:rPr lang="ko-KR" altLang="en-US" smtClean="0"/>
              <a:t>‹#›</a:t>
            </a:fld>
            <a:endParaRPr lang="ko-KR" altLang="en-US"/>
          </a:p>
        </p:txBody>
      </p:sp>
    </p:spTree>
    <p:extLst>
      <p:ext uri="{BB962C8B-B14F-4D97-AF65-F5344CB8AC3E}">
        <p14:creationId xmlns:p14="http://schemas.microsoft.com/office/powerpoint/2010/main" val="2368889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straveldocs.com/jp_jp/jp-niv-visaapply.asp" TargetMode="External"/><Relationship Id="rId2" Type="http://schemas.openxmlformats.org/officeDocument/2006/relationships/hyperlink" Target="http://japanese.japan.usembassy.gov/j/visa/tvisaj-niv-steps.html" TargetMode="External"/><Relationship Id="rId1" Type="http://schemas.openxmlformats.org/officeDocument/2006/relationships/slideLayout" Target="../slideLayouts/slideLayout2.xml"/><Relationship Id="rId4" Type="http://schemas.openxmlformats.org/officeDocument/2006/relationships/hyperlink" Target="http://www.ustraveldocs.com/jp_jp/jp-niv-expeditedappointment.asp"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straveldocs.com/jp_jp/jp-niv-visafeeinfo.asp" TargetMode="External"/><Relationship Id="rId2" Type="http://schemas.openxmlformats.org/officeDocument/2006/relationships/hyperlink" Target="https://cgifederal.secure.force.com/?language=Japanese&amp;country=Japa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ja-JP" altLang="en-US" dirty="0" smtClean="0"/>
              <a:t>アメリカ学生ビザ発行手順</a:t>
            </a:r>
            <a:endParaRPr lang="ko-KR" altLang="en-US" dirty="0"/>
          </a:p>
        </p:txBody>
      </p:sp>
      <p:sp>
        <p:nvSpPr>
          <p:cNvPr id="3" name="부제목 2"/>
          <p:cNvSpPr>
            <a:spLocks noGrp="1"/>
          </p:cNvSpPr>
          <p:nvPr>
            <p:ph type="subTitle" idx="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A3443C58-D0ED-4940-9838-3EFD6BE7E806}" type="slidenum">
              <a:rPr lang="ko-KR" altLang="en-US" smtClean="0"/>
              <a:t>1</a:t>
            </a:fld>
            <a:endParaRPr lang="ko-KR" altLang="en-US"/>
          </a:p>
        </p:txBody>
      </p:sp>
    </p:spTree>
    <p:extLst>
      <p:ext uri="{BB962C8B-B14F-4D97-AF65-F5344CB8AC3E}">
        <p14:creationId xmlns:p14="http://schemas.microsoft.com/office/powerpoint/2010/main" val="1404880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5.</a:t>
            </a:r>
            <a:r>
              <a:rPr lang="ja-JP" altLang="en-US" dirty="0" smtClean="0"/>
              <a:t>必要書類案内</a:t>
            </a:r>
            <a:r>
              <a:rPr lang="en-US" altLang="ja-JP" dirty="0" smtClean="0"/>
              <a:t>-3</a:t>
            </a:r>
            <a:endParaRPr lang="ko-KR" altLang="en-US" dirty="0"/>
          </a:p>
        </p:txBody>
      </p:sp>
      <p:sp>
        <p:nvSpPr>
          <p:cNvPr id="4" name="직사각형 3"/>
          <p:cNvSpPr/>
          <p:nvPr/>
        </p:nvSpPr>
        <p:spPr>
          <a:xfrm>
            <a:off x="467544" y="1549816"/>
            <a:ext cx="8208912" cy="4401205"/>
          </a:xfrm>
          <a:prstGeom prst="rect">
            <a:avLst/>
          </a:prstGeom>
        </p:spPr>
        <p:txBody>
          <a:bodyPr wrap="square">
            <a:spAutoFit/>
          </a:bodyPr>
          <a:lstStyle/>
          <a:p>
            <a:r>
              <a:rPr lang="en-US" altLang="ja-JP" sz="1400" b="1" dirty="0" smtClean="0"/>
              <a:t>8</a:t>
            </a:r>
            <a:r>
              <a:rPr lang="ja-JP" altLang="en-US" sz="1400" b="1" dirty="0" smtClean="0"/>
              <a:t>．</a:t>
            </a:r>
            <a:r>
              <a:rPr lang="en-US" altLang="ja-JP" sz="1400" b="1" dirty="0" smtClean="0"/>
              <a:t>DS-2019</a:t>
            </a:r>
            <a:r>
              <a:rPr lang="ja-JP" altLang="en-US" sz="1400" b="1" dirty="0" smtClean="0"/>
              <a:t>（</a:t>
            </a:r>
            <a:r>
              <a:rPr lang="en-US" altLang="ja-JP" sz="1400" b="1" dirty="0" smtClean="0"/>
              <a:t>F1</a:t>
            </a:r>
            <a:r>
              <a:rPr lang="ja-JP" altLang="en-US" sz="1400" b="1" dirty="0" smtClean="0"/>
              <a:t>、</a:t>
            </a:r>
            <a:r>
              <a:rPr lang="en-US" altLang="ja-JP" sz="1400" b="1" dirty="0" smtClean="0"/>
              <a:t>M1</a:t>
            </a:r>
            <a:r>
              <a:rPr lang="ja-JP" altLang="en-US" sz="1400" b="1" dirty="0" smtClean="0"/>
              <a:t>ビザ申請者は不要）：</a:t>
            </a:r>
            <a:r>
              <a:rPr lang="ja-JP" altLang="en-US" sz="1400" dirty="0" smtClean="0"/>
              <a:t> </a:t>
            </a:r>
            <a:r>
              <a:rPr lang="en-US" altLang="ja-JP" sz="1400" dirty="0" smtClean="0"/>
              <a:t>J1</a:t>
            </a:r>
            <a:r>
              <a:rPr lang="ja-JP" altLang="en-US" sz="1400" dirty="0" smtClean="0"/>
              <a:t>「交流訪問者」ビザの申請には</a:t>
            </a:r>
            <a:r>
              <a:rPr lang="en-US" altLang="ja-JP" sz="1400" dirty="0" smtClean="0"/>
              <a:t>SEVIS</a:t>
            </a:r>
            <a:r>
              <a:rPr lang="ja-JP" altLang="en-US" sz="1400" dirty="0" smtClean="0"/>
              <a:t>仕様の</a:t>
            </a:r>
            <a:r>
              <a:rPr lang="en-US" altLang="ja-JP" sz="1400" dirty="0" smtClean="0"/>
              <a:t>DS-2019</a:t>
            </a:r>
            <a:r>
              <a:rPr lang="ja-JP" altLang="en-US" sz="1400" dirty="0" smtClean="0"/>
              <a:t>のオリジナルおよび</a:t>
            </a:r>
            <a:r>
              <a:rPr lang="en-US" altLang="ja-JP" sz="1400" dirty="0" smtClean="0"/>
              <a:t>SEVIS</a:t>
            </a:r>
            <a:r>
              <a:rPr lang="ja-JP" altLang="en-US" sz="1400" dirty="0" smtClean="0"/>
              <a:t>費用が必要です。 また、ご家族が</a:t>
            </a:r>
            <a:r>
              <a:rPr lang="en-US" altLang="ja-JP" sz="1400" dirty="0" smtClean="0"/>
              <a:t>J2</a:t>
            </a:r>
            <a:r>
              <a:rPr lang="ja-JP" altLang="en-US" sz="1400" dirty="0" smtClean="0"/>
              <a:t>ビザを申請する場合は、ご家族一人一人に</a:t>
            </a:r>
            <a:r>
              <a:rPr lang="en-US" altLang="ja-JP" sz="1400" dirty="0" smtClean="0"/>
              <a:t>DS-2019</a:t>
            </a:r>
            <a:r>
              <a:rPr lang="ja-JP" altLang="en-US" sz="1400" dirty="0" smtClean="0"/>
              <a:t>が必要です。</a:t>
            </a:r>
            <a:r>
              <a:rPr lang="ja-JP" altLang="en-US" sz="1400" b="1" dirty="0" smtClean="0"/>
              <a:t>（留学先の学校または機関が発行</a:t>
            </a:r>
            <a:r>
              <a:rPr lang="ja-JP" altLang="en-US" sz="1400" dirty="0" smtClean="0"/>
              <a:t/>
            </a:r>
            <a:br>
              <a:rPr lang="ja-JP" altLang="en-US" sz="1400" dirty="0" smtClean="0"/>
            </a:br>
            <a:r>
              <a:rPr lang="en-US" altLang="ja-JP" sz="1400" b="1" dirty="0" smtClean="0"/>
              <a:t>DS-7002</a:t>
            </a:r>
            <a:r>
              <a:rPr lang="ja-JP" altLang="en-US" sz="1400" b="1" dirty="0" smtClean="0"/>
              <a:t>：</a:t>
            </a:r>
            <a:r>
              <a:rPr lang="ja-JP" altLang="en-US" sz="1400" dirty="0" smtClean="0"/>
              <a:t>トレーニングやインターンプログラムに参加する方で、</a:t>
            </a:r>
            <a:r>
              <a:rPr lang="en-US" altLang="ja-JP" sz="1400" dirty="0" smtClean="0"/>
              <a:t>DS-2019</a:t>
            </a:r>
            <a:r>
              <a:rPr lang="ja-JP" altLang="en-US" sz="1400" dirty="0" smtClean="0"/>
              <a:t>が</a:t>
            </a:r>
            <a:r>
              <a:rPr lang="en-US" altLang="ja-JP" sz="1400" dirty="0" smtClean="0"/>
              <a:t>2007</a:t>
            </a:r>
            <a:r>
              <a:rPr lang="ja-JP" altLang="en-US" sz="1400" dirty="0" smtClean="0"/>
              <a:t>年</a:t>
            </a:r>
            <a:r>
              <a:rPr lang="en-US" altLang="ja-JP" sz="1400" dirty="0" smtClean="0"/>
              <a:t>7</a:t>
            </a:r>
            <a:r>
              <a:rPr lang="ja-JP" altLang="en-US" sz="1400" dirty="0" smtClean="0"/>
              <a:t>月</a:t>
            </a:r>
            <a:r>
              <a:rPr lang="en-US" altLang="ja-JP" sz="1400" dirty="0" smtClean="0"/>
              <a:t>19</a:t>
            </a:r>
            <a:r>
              <a:rPr lang="ja-JP" altLang="en-US" sz="1400" dirty="0" smtClean="0"/>
              <a:t>日以降に発行されている場合は、受入れ機関によって署名された</a:t>
            </a:r>
            <a:r>
              <a:rPr lang="en-US" altLang="ja-JP" sz="1400" dirty="0" smtClean="0"/>
              <a:t>DS-7002</a:t>
            </a:r>
            <a:r>
              <a:rPr lang="ja-JP" altLang="en-US" sz="1400" dirty="0" smtClean="0"/>
              <a:t>のコピーも必要です。</a:t>
            </a:r>
          </a:p>
          <a:p>
            <a:r>
              <a:rPr lang="en-US" altLang="ja-JP" sz="1400" b="1" dirty="0" smtClean="0"/>
              <a:t>9</a:t>
            </a:r>
            <a:r>
              <a:rPr lang="ja-JP" altLang="en-US" sz="1400" b="1" dirty="0" smtClean="0"/>
              <a:t>．</a:t>
            </a:r>
            <a:r>
              <a:rPr lang="en-US" altLang="ja-JP" sz="1400" b="1" dirty="0" smtClean="0"/>
              <a:t>I-901 SEVIS</a:t>
            </a:r>
            <a:r>
              <a:rPr lang="ja-JP" altLang="en-US" sz="1400" b="1" dirty="0" smtClean="0"/>
              <a:t>費確認書</a:t>
            </a:r>
            <a:r>
              <a:rPr lang="en-US" altLang="ja-JP" sz="1400" b="1" dirty="0" smtClean="0"/>
              <a:t>:</a:t>
            </a:r>
            <a:r>
              <a:rPr lang="ja-JP" altLang="en-US" sz="1400" dirty="0" smtClean="0"/>
              <a:t>学生・交流訪問者ビザの申請には、ビザ申請料金の他に</a:t>
            </a:r>
            <a:r>
              <a:rPr lang="en-US" altLang="ja-JP" sz="1400" dirty="0" smtClean="0"/>
              <a:t>SEVIS</a:t>
            </a:r>
            <a:r>
              <a:rPr lang="ja-JP" altLang="en-US" sz="1400" dirty="0" smtClean="0"/>
              <a:t>費用の支払いが必要です。</a:t>
            </a:r>
            <a:r>
              <a:rPr lang="ja-JP" altLang="en-US" sz="1400" b="1" dirty="0" smtClean="0"/>
              <a:t>→</a:t>
            </a:r>
            <a:br>
              <a:rPr lang="ja-JP" altLang="en-US" sz="1400" b="1" dirty="0" smtClean="0"/>
            </a:br>
            <a:r>
              <a:rPr lang="en-US" altLang="ja-JP" sz="1400" b="1" dirty="0" smtClean="0"/>
              <a:t>10</a:t>
            </a:r>
            <a:r>
              <a:rPr lang="ja-JP" altLang="en-US" sz="1400" b="1" dirty="0" smtClean="0"/>
              <a:t>．財政証明（英文、ドル表示）</a:t>
            </a:r>
            <a:r>
              <a:rPr lang="en-US" altLang="ja-JP" sz="1400" b="1" dirty="0" smtClean="0"/>
              <a:t>:</a:t>
            </a:r>
            <a:r>
              <a:rPr lang="ja-JP" altLang="en-US" sz="1400" dirty="0" smtClean="0"/>
              <a:t> 銀行または郵便局の残高証明や給与明細書等、一切の費用をまかなう証明となるもの。</a:t>
            </a:r>
            <a:r>
              <a:rPr lang="en-US" altLang="ja-JP" sz="1400" dirty="0" smtClean="0"/>
              <a:t>F1</a:t>
            </a:r>
            <a:r>
              <a:rPr lang="ja-JP" altLang="en-US" sz="1400" dirty="0" smtClean="0"/>
              <a:t>ビザ申請者で複数年留学予定の方は、最初の</a:t>
            </a:r>
            <a:r>
              <a:rPr lang="en-US" altLang="ja-JP" sz="1400" dirty="0" smtClean="0"/>
              <a:t>1</a:t>
            </a:r>
            <a:r>
              <a:rPr lang="ja-JP" altLang="en-US" sz="1400" dirty="0" smtClean="0"/>
              <a:t>年分がまかなえる財政証明が必要になります。</a:t>
            </a:r>
            <a:br>
              <a:rPr lang="ja-JP" altLang="en-US" sz="1400" dirty="0" smtClean="0"/>
            </a:br>
            <a:r>
              <a:rPr lang="en-US" altLang="ja-JP" sz="1400" b="1" dirty="0" smtClean="0"/>
              <a:t>※</a:t>
            </a:r>
            <a:r>
              <a:rPr lang="ja-JP" altLang="en-US" sz="1400" b="1" dirty="0" smtClean="0"/>
              <a:t>通常、残高証明書（英文、ドル表示）の提出だけで</a:t>
            </a:r>
            <a:r>
              <a:rPr lang="en-US" altLang="ja-JP" sz="1400" b="1" dirty="0" smtClean="0"/>
              <a:t>OK</a:t>
            </a:r>
            <a:r>
              <a:rPr lang="ja-JP" altLang="en-US" sz="1400" b="1" dirty="0" smtClean="0"/>
              <a:t>です。</a:t>
            </a:r>
            <a:r>
              <a:rPr lang="ja-JP" altLang="en-US" sz="1400" dirty="0" smtClean="0"/>
              <a:t>残高証明書（英文、ドル表示）は銀行又は郵便局に依頼して下さい。尚、必要な残高は</a:t>
            </a:r>
            <a:r>
              <a:rPr lang="en-US" altLang="ja-JP" sz="1400" dirty="0" smtClean="0"/>
              <a:t>I-20</a:t>
            </a:r>
            <a:r>
              <a:rPr lang="ja-JP" altLang="en-US" sz="1400" dirty="0" smtClean="0"/>
              <a:t>に記載されている</a:t>
            </a:r>
            <a:r>
              <a:rPr lang="en-US" altLang="ja-JP" sz="1400" dirty="0" smtClean="0"/>
              <a:t>Total</a:t>
            </a:r>
            <a:r>
              <a:rPr lang="ja-JP" altLang="en-US" sz="1400" dirty="0" smtClean="0"/>
              <a:t>の金額を参考にして下さい。</a:t>
            </a:r>
            <a:br>
              <a:rPr lang="ja-JP" altLang="en-US" sz="1400" dirty="0" smtClean="0"/>
            </a:br>
            <a:r>
              <a:rPr lang="en-US" altLang="ja-JP" sz="1400" b="1" dirty="0" smtClean="0"/>
              <a:t>※</a:t>
            </a:r>
            <a:r>
              <a:rPr lang="ja-JP" altLang="en-US" sz="1400" b="1" dirty="0" smtClean="0"/>
              <a:t>残高証明書の名義人がビザ申請者本人でなくご家族（父、母、配偶者、祖父母などの場合）</a:t>
            </a:r>
            <a:r>
              <a:rPr lang="ja-JP" altLang="en-US" sz="1400" dirty="0" smtClean="0"/>
              <a:t>は本人との続柄を証明するために戸籍謄本の原本と英訳が必要です。</a:t>
            </a:r>
            <a:r>
              <a:rPr lang="ja-JP" altLang="en-US" sz="1400" b="1" dirty="0" smtClean="0"/>
              <a:t>（残高証明書、戸籍謄本の原本はご自分でご用意下さい。）</a:t>
            </a:r>
            <a:r>
              <a:rPr lang="ja-JP" altLang="en-US" sz="1400" dirty="0" smtClean="0"/>
              <a:t/>
            </a:r>
            <a:br>
              <a:rPr lang="ja-JP" altLang="en-US" sz="1400" dirty="0" smtClean="0"/>
            </a:br>
            <a:r>
              <a:rPr lang="en-US" altLang="ja-JP" sz="1400" b="1" dirty="0" smtClean="0"/>
              <a:t>11</a:t>
            </a:r>
            <a:r>
              <a:rPr lang="ja-JP" altLang="en-US" sz="1400" b="1" dirty="0" smtClean="0"/>
              <a:t>．科学</a:t>
            </a:r>
            <a:r>
              <a:rPr lang="en-US" altLang="ja-JP" sz="1400" b="1" dirty="0" smtClean="0"/>
              <a:t>(</a:t>
            </a:r>
            <a:r>
              <a:rPr lang="ja-JP" altLang="en-US" sz="1400" b="1" dirty="0" smtClean="0"/>
              <a:t>化学）技術関連プログラム</a:t>
            </a:r>
            <a:r>
              <a:rPr lang="en-US" altLang="ja-JP" sz="1400" b="1" dirty="0" smtClean="0"/>
              <a:t>:</a:t>
            </a:r>
            <a:r>
              <a:rPr lang="ja-JP" altLang="en-US" sz="1400" dirty="0" smtClean="0"/>
              <a:t> 科学</a:t>
            </a:r>
            <a:r>
              <a:rPr lang="en-US" altLang="ja-JP" sz="1400" dirty="0" smtClean="0"/>
              <a:t>(</a:t>
            </a:r>
            <a:r>
              <a:rPr lang="ja-JP" altLang="en-US" sz="1400" dirty="0" smtClean="0"/>
              <a:t>化学）技術関連プログラムに出席する方は、完全な履歴書、すべての出版物のリスとト</a:t>
            </a:r>
            <a:r>
              <a:rPr lang="en-US" altLang="ja-JP" sz="1400" dirty="0" smtClean="0"/>
              <a:t>(</a:t>
            </a:r>
            <a:r>
              <a:rPr lang="ja-JP" altLang="en-US" sz="1400" dirty="0" smtClean="0"/>
              <a:t>該当者）、</a:t>
            </a:r>
            <a:r>
              <a:rPr lang="en-US" altLang="ja-JP" sz="1400" dirty="0" smtClean="0"/>
              <a:t>"Conference Questionnaire" </a:t>
            </a:r>
            <a:r>
              <a:rPr lang="ja-JP" altLang="en-US" sz="1400" dirty="0" smtClean="0"/>
              <a:t>、学校からの許可通知・手紙の提出が必要です。（該当者のみ）</a:t>
            </a:r>
            <a:br>
              <a:rPr lang="ja-JP" altLang="en-US" sz="1400" dirty="0" smtClean="0"/>
            </a:br>
            <a:r>
              <a:rPr lang="en-US" altLang="ja-JP" sz="1400" b="1" dirty="0" smtClean="0"/>
              <a:t>12</a:t>
            </a:r>
            <a:r>
              <a:rPr lang="ja-JP" altLang="en-US" sz="1400" b="1" dirty="0" smtClean="0"/>
              <a:t>．</a:t>
            </a:r>
            <a:r>
              <a:rPr lang="en-US" altLang="ja-JP" sz="1400" b="1" dirty="0" smtClean="0"/>
              <a:t>OPT</a:t>
            </a:r>
            <a:r>
              <a:rPr lang="ja-JP" altLang="en-US" sz="1400" b="1" dirty="0" smtClean="0"/>
              <a:t>：</a:t>
            </a:r>
            <a:r>
              <a:rPr lang="ja-JP" altLang="en-US" sz="1400" dirty="0" smtClean="0"/>
              <a:t> オプショナルプラクティカル･トレーニング</a:t>
            </a:r>
            <a:r>
              <a:rPr lang="en-US" altLang="ja-JP" sz="1400" dirty="0" smtClean="0"/>
              <a:t>(OPT) </a:t>
            </a:r>
            <a:r>
              <a:rPr lang="ja-JP" altLang="en-US" sz="1400" dirty="0" smtClean="0"/>
              <a:t>を申請する場合は、</a:t>
            </a:r>
            <a:r>
              <a:rPr lang="en-US" altLang="ja-JP" sz="1400" dirty="0" smtClean="0"/>
              <a:t>I-20</a:t>
            </a:r>
            <a:r>
              <a:rPr lang="ja-JP" altLang="en-US" sz="1400" dirty="0" smtClean="0"/>
              <a:t>と共にオリジナルの</a:t>
            </a:r>
            <a:r>
              <a:rPr lang="en-US" altLang="ja-JP" sz="1400" dirty="0" smtClean="0"/>
              <a:t>EAD</a:t>
            </a:r>
            <a:r>
              <a:rPr lang="ja-JP" altLang="en-US" sz="1400" dirty="0" smtClean="0"/>
              <a:t>カードを提出してください。（該当者のみ）</a:t>
            </a:r>
            <a:endParaRPr lang="ko-KR" altLang="en-US" dirty="0"/>
          </a:p>
        </p:txBody>
      </p:sp>
      <p:sp>
        <p:nvSpPr>
          <p:cNvPr id="6" name="내용 개체 틀 2"/>
          <p:cNvSpPr txBox="1">
            <a:spLocks/>
          </p:cNvSpPr>
          <p:nvPr/>
        </p:nvSpPr>
        <p:spPr>
          <a:xfrm>
            <a:off x="446856" y="1196752"/>
            <a:ext cx="8229600" cy="432048"/>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ja-JP" altLang="en-US" sz="2000" dirty="0"/>
              <a:t>必</a:t>
            </a:r>
            <a:r>
              <a:rPr lang="ja-JP" altLang="en-US" sz="2000" dirty="0" smtClean="0"/>
              <a:t>要書類</a:t>
            </a:r>
            <a:endParaRPr lang="ko-KR" altLang="en-US" sz="2000" dirty="0"/>
          </a:p>
        </p:txBody>
      </p:sp>
      <p:sp>
        <p:nvSpPr>
          <p:cNvPr id="7" name="내용 개체 틀 2"/>
          <p:cNvSpPr txBox="1">
            <a:spLocks/>
          </p:cNvSpPr>
          <p:nvPr/>
        </p:nvSpPr>
        <p:spPr>
          <a:xfrm>
            <a:off x="446856" y="5905872"/>
            <a:ext cx="8229600" cy="432048"/>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ja-JP" altLang="en-US" sz="2000" dirty="0" smtClean="0"/>
              <a:t>参考リンク</a:t>
            </a:r>
            <a:endParaRPr lang="en-US" altLang="ja-JP" sz="2000" dirty="0" smtClean="0"/>
          </a:p>
        </p:txBody>
      </p:sp>
      <p:sp>
        <p:nvSpPr>
          <p:cNvPr id="8" name="직사각형 7"/>
          <p:cNvSpPr/>
          <p:nvPr/>
        </p:nvSpPr>
        <p:spPr>
          <a:xfrm>
            <a:off x="491074" y="6236295"/>
            <a:ext cx="5665102" cy="577081"/>
          </a:xfrm>
          <a:prstGeom prst="rect">
            <a:avLst/>
          </a:prstGeom>
        </p:spPr>
        <p:txBody>
          <a:bodyPr wrap="square">
            <a:spAutoFit/>
          </a:bodyPr>
          <a:lstStyle/>
          <a:p>
            <a:r>
              <a:rPr lang="en-US" altLang="ko-KR" sz="1050" dirty="0" smtClean="0">
                <a:hlinkClick r:id="rId2"/>
              </a:rPr>
              <a:t>http://japanese.japan.usembassy.gov/j/visa/tvisaj-niv-steps.html</a:t>
            </a:r>
            <a:endParaRPr lang="en-US" altLang="ko-KR" sz="1050" dirty="0" smtClean="0"/>
          </a:p>
          <a:p>
            <a:r>
              <a:rPr lang="en-US" altLang="ko-KR" sz="1050" dirty="0" smtClean="0">
                <a:hlinkClick r:id="rId3"/>
              </a:rPr>
              <a:t>http://www.ustraveldocs.com/jp_jp/jp-niv-visaapply.asp</a:t>
            </a:r>
            <a:endParaRPr lang="en-US" altLang="ko-KR" sz="1050" dirty="0" smtClean="0"/>
          </a:p>
          <a:p>
            <a:r>
              <a:rPr lang="en-US" altLang="ko-KR" sz="1050" dirty="0">
                <a:hlinkClick r:id="rId4"/>
              </a:rPr>
              <a:t>http://</a:t>
            </a:r>
            <a:r>
              <a:rPr lang="en-US" altLang="ko-KR" sz="1050" dirty="0" smtClean="0">
                <a:hlinkClick r:id="rId4"/>
              </a:rPr>
              <a:t>www.ustraveldocs.com/jp_jp/jp-niv-expeditedappointment.asp</a:t>
            </a:r>
            <a:endParaRPr lang="en-US" altLang="ko-KR" sz="1050" dirty="0" smtClean="0"/>
          </a:p>
        </p:txBody>
      </p:sp>
      <p:sp>
        <p:nvSpPr>
          <p:cNvPr id="10" name="슬라이드 번호 개체 틀 9"/>
          <p:cNvSpPr>
            <a:spLocks noGrp="1"/>
          </p:cNvSpPr>
          <p:nvPr>
            <p:ph type="sldNum" sz="quarter" idx="12"/>
          </p:nvPr>
        </p:nvSpPr>
        <p:spPr/>
        <p:txBody>
          <a:bodyPr/>
          <a:lstStyle/>
          <a:p>
            <a:fld id="{A3443C58-D0ED-4940-9838-3EFD6BE7E806}" type="slidenum">
              <a:rPr lang="ko-KR" altLang="en-US" smtClean="0"/>
              <a:t>10</a:t>
            </a:fld>
            <a:endParaRPr lang="ko-KR" altLang="en-US"/>
          </a:p>
        </p:txBody>
      </p:sp>
    </p:spTree>
    <p:extLst>
      <p:ext uri="{BB962C8B-B14F-4D97-AF65-F5344CB8AC3E}">
        <p14:creationId xmlns:p14="http://schemas.microsoft.com/office/powerpoint/2010/main" val="614310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smtClean="0"/>
              <a:t>ビザ発行の流れ</a:t>
            </a:r>
            <a:endParaRPr lang="ko-KR" altLang="en-US"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35191509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11560" y="5229200"/>
            <a:ext cx="6958956" cy="369332"/>
          </a:xfrm>
          <a:prstGeom prst="rect">
            <a:avLst/>
          </a:prstGeom>
          <a:noFill/>
        </p:spPr>
        <p:txBody>
          <a:bodyPr wrap="none" rtlCol="0">
            <a:spAutoFit/>
          </a:bodyPr>
          <a:lstStyle/>
          <a:p>
            <a:r>
              <a:rPr lang="en-US" altLang="ja-JP" dirty="0" smtClean="0"/>
              <a:t>※</a:t>
            </a:r>
            <a:r>
              <a:rPr lang="ja-JP" altLang="en-US" dirty="0"/>
              <a:t>時</a:t>
            </a:r>
            <a:r>
              <a:rPr lang="ja-JP" altLang="en-US" dirty="0" smtClean="0"/>
              <a:t>間が無い場合は①をとりあえず作成し、②から先に処理をすること</a:t>
            </a:r>
            <a:endParaRPr lang="ko-KR" altLang="en-US" dirty="0"/>
          </a:p>
        </p:txBody>
      </p:sp>
      <p:sp>
        <p:nvSpPr>
          <p:cNvPr id="9" name="슬라이드 번호 개체 틀 8"/>
          <p:cNvSpPr>
            <a:spLocks noGrp="1"/>
          </p:cNvSpPr>
          <p:nvPr>
            <p:ph type="sldNum" sz="quarter" idx="12"/>
          </p:nvPr>
        </p:nvSpPr>
        <p:spPr/>
        <p:txBody>
          <a:bodyPr/>
          <a:lstStyle/>
          <a:p>
            <a:fld id="{A3443C58-D0ED-4940-9838-3EFD6BE7E806}" type="slidenum">
              <a:rPr lang="ko-KR" altLang="en-US" smtClean="0"/>
              <a:t>2</a:t>
            </a:fld>
            <a:endParaRPr lang="ko-KR" altLang="en-US"/>
          </a:p>
        </p:txBody>
      </p:sp>
    </p:spTree>
    <p:extLst>
      <p:ext uri="{BB962C8B-B14F-4D97-AF65-F5344CB8AC3E}">
        <p14:creationId xmlns:p14="http://schemas.microsoft.com/office/powerpoint/2010/main" val="161784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1.DS</a:t>
            </a:r>
            <a:r>
              <a:rPr lang="en-US" altLang="ja-JP" dirty="0" smtClean="0"/>
              <a:t>160</a:t>
            </a:r>
            <a:r>
              <a:rPr lang="ja-JP" altLang="en-US" dirty="0" smtClean="0"/>
              <a:t>作成</a:t>
            </a:r>
            <a:r>
              <a:rPr lang="en-US" altLang="ja-JP" dirty="0" smtClean="0"/>
              <a:t>-1</a:t>
            </a:r>
            <a:endParaRPr lang="ko-KR" altLang="en-US" dirty="0"/>
          </a:p>
        </p:txBody>
      </p:sp>
      <p:sp>
        <p:nvSpPr>
          <p:cNvPr id="3" name="내용 개체 틀 2"/>
          <p:cNvSpPr>
            <a:spLocks noGrp="1"/>
          </p:cNvSpPr>
          <p:nvPr>
            <p:ph idx="1"/>
          </p:nvPr>
        </p:nvSpPr>
        <p:spPr>
          <a:xfrm>
            <a:off x="457200" y="1600201"/>
            <a:ext cx="8229600" cy="604664"/>
          </a:xfrm>
        </p:spPr>
        <p:txBody>
          <a:bodyPr/>
          <a:lstStyle/>
          <a:p>
            <a:r>
              <a:rPr lang="ja-JP" altLang="en-US" dirty="0" smtClean="0"/>
              <a:t>作成に必要な書類（顧客に要請）</a:t>
            </a:r>
            <a:endParaRPr lang="en-US" altLang="ja-JP" dirty="0" smtClean="0"/>
          </a:p>
        </p:txBody>
      </p:sp>
      <p:sp>
        <p:nvSpPr>
          <p:cNvPr id="5" name="TextBox 4"/>
          <p:cNvSpPr txBox="1"/>
          <p:nvPr/>
        </p:nvSpPr>
        <p:spPr>
          <a:xfrm>
            <a:off x="971600" y="2204864"/>
            <a:ext cx="3284874" cy="923330"/>
          </a:xfrm>
          <a:prstGeom prst="rect">
            <a:avLst/>
          </a:prstGeom>
          <a:noFill/>
        </p:spPr>
        <p:txBody>
          <a:bodyPr wrap="none" rtlCol="0">
            <a:spAutoFit/>
          </a:bodyPr>
          <a:lstStyle/>
          <a:p>
            <a:pPr lvl="0"/>
            <a:r>
              <a:rPr lang="ja-JP" altLang="en-US" dirty="0" smtClean="0"/>
              <a:t>・パスポートサイズ写真（データ）</a:t>
            </a:r>
            <a:endParaRPr lang="ko-KR" altLang="en-US" dirty="0" smtClean="0"/>
          </a:p>
          <a:p>
            <a:pPr lvl="0"/>
            <a:r>
              <a:rPr lang="ja-JP" altLang="en-US" dirty="0" smtClean="0"/>
              <a:t>・</a:t>
            </a:r>
            <a:r>
              <a:rPr lang="en-US" altLang="ja-JP" dirty="0" smtClean="0"/>
              <a:t>I-20</a:t>
            </a:r>
            <a:r>
              <a:rPr lang="ja-JP" altLang="en-US" dirty="0" smtClean="0"/>
              <a:t>のコピー</a:t>
            </a:r>
            <a:endParaRPr lang="ko-KR" altLang="en-US" dirty="0" smtClean="0"/>
          </a:p>
          <a:p>
            <a:pPr lvl="0"/>
            <a:r>
              <a:rPr lang="ja-JP" altLang="en-US" dirty="0" smtClean="0"/>
              <a:t>・パスポートのコピー</a:t>
            </a:r>
            <a:endParaRPr lang="ko-KR" altLang="en-US" dirty="0" smtClean="0"/>
          </a:p>
        </p:txBody>
      </p:sp>
      <p:sp>
        <p:nvSpPr>
          <p:cNvPr id="6" name="내용 개체 틀 2"/>
          <p:cNvSpPr txBox="1">
            <a:spLocks/>
          </p:cNvSpPr>
          <p:nvPr/>
        </p:nvSpPr>
        <p:spPr>
          <a:xfrm>
            <a:off x="460853" y="3172178"/>
            <a:ext cx="8229600" cy="604664"/>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ja-JP" altLang="en-US" dirty="0" smtClean="0"/>
              <a:t>作成に必要な情報（顧客に要請）</a:t>
            </a:r>
            <a:endParaRPr lang="en-US" altLang="ja-JP" dirty="0"/>
          </a:p>
        </p:txBody>
      </p:sp>
      <p:sp>
        <p:nvSpPr>
          <p:cNvPr id="7" name="TextBox 6"/>
          <p:cNvSpPr txBox="1"/>
          <p:nvPr/>
        </p:nvSpPr>
        <p:spPr>
          <a:xfrm>
            <a:off x="975253" y="3764265"/>
            <a:ext cx="3802834" cy="2031325"/>
          </a:xfrm>
          <a:prstGeom prst="rect">
            <a:avLst/>
          </a:prstGeom>
          <a:noFill/>
        </p:spPr>
        <p:txBody>
          <a:bodyPr wrap="square" rtlCol="0">
            <a:spAutoFit/>
          </a:bodyPr>
          <a:lstStyle/>
          <a:p>
            <a:r>
              <a:rPr lang="ja-JP" altLang="en-US" sz="1400" b="0" i="0" dirty="0" smtClean="0">
                <a:solidFill>
                  <a:srgbClr val="222222"/>
                </a:solidFill>
                <a:effectLst/>
                <a:latin typeface="arial"/>
              </a:rPr>
              <a:t>・面接を受ける場所</a:t>
            </a:r>
            <a:endParaRPr lang="en-US" altLang="ja-JP" sz="1400" b="0" i="0" dirty="0" smtClean="0">
              <a:solidFill>
                <a:srgbClr val="222222"/>
              </a:solidFill>
              <a:effectLst/>
              <a:latin typeface="arial"/>
            </a:endParaRPr>
          </a:p>
          <a:p>
            <a:r>
              <a:rPr lang="ja-JP" altLang="en-US" sz="1400" b="0" i="0" dirty="0" smtClean="0">
                <a:solidFill>
                  <a:srgbClr val="222222"/>
                </a:solidFill>
                <a:effectLst/>
                <a:latin typeface="arial"/>
              </a:rPr>
              <a:t>・自宅住所</a:t>
            </a:r>
            <a:endParaRPr lang="en-US" altLang="ja-JP" sz="1400" b="0" i="0" dirty="0" smtClean="0">
              <a:solidFill>
                <a:srgbClr val="222222"/>
              </a:solidFill>
              <a:effectLst/>
              <a:latin typeface="arial"/>
            </a:endParaRPr>
          </a:p>
          <a:p>
            <a:r>
              <a:rPr lang="ja-JP" altLang="en-US" sz="1400" dirty="0" smtClean="0">
                <a:solidFill>
                  <a:srgbClr val="222222"/>
                </a:solidFill>
                <a:latin typeface="arial"/>
              </a:rPr>
              <a:t>・緊急連絡先（名前、住所、電話番号）</a:t>
            </a:r>
            <a:endParaRPr lang="ja-JP" altLang="en-US" sz="1400" b="0" i="0" dirty="0" smtClean="0">
              <a:solidFill>
                <a:srgbClr val="222222"/>
              </a:solidFill>
              <a:effectLst/>
              <a:latin typeface="arial"/>
            </a:endParaRPr>
          </a:p>
          <a:p>
            <a:r>
              <a:rPr lang="ja-JP" altLang="en-US" sz="1400" b="0" i="0" dirty="0" smtClean="0">
                <a:solidFill>
                  <a:srgbClr val="222222"/>
                </a:solidFill>
                <a:effectLst/>
                <a:latin typeface="arial"/>
              </a:rPr>
              <a:t>・現在の勤務先情報（住所・電話番号）、</a:t>
            </a:r>
            <a:endParaRPr lang="en-US" altLang="ja-JP" sz="1400" b="0" i="0" dirty="0" smtClean="0">
              <a:solidFill>
                <a:srgbClr val="222222"/>
              </a:solidFill>
              <a:effectLst/>
              <a:latin typeface="arial"/>
            </a:endParaRPr>
          </a:p>
          <a:p>
            <a:r>
              <a:rPr lang="en-US" altLang="ja-JP" sz="1400" dirty="0">
                <a:solidFill>
                  <a:srgbClr val="222222"/>
                </a:solidFill>
                <a:latin typeface="arial"/>
              </a:rPr>
              <a:t> </a:t>
            </a:r>
            <a:r>
              <a:rPr lang="en-US" altLang="ja-JP" sz="1400" dirty="0" smtClean="0">
                <a:solidFill>
                  <a:srgbClr val="222222"/>
                </a:solidFill>
                <a:latin typeface="arial"/>
              </a:rPr>
              <a:t>  </a:t>
            </a:r>
            <a:r>
              <a:rPr lang="ja-JP" altLang="en-US" sz="1400" b="0" i="0" dirty="0" smtClean="0">
                <a:solidFill>
                  <a:srgbClr val="222222"/>
                </a:solidFill>
                <a:effectLst/>
                <a:latin typeface="arial"/>
              </a:rPr>
              <a:t>過去</a:t>
            </a:r>
            <a:r>
              <a:rPr lang="en-US" altLang="ja-JP" sz="1400" b="0" i="0" dirty="0" smtClean="0">
                <a:solidFill>
                  <a:srgbClr val="222222"/>
                </a:solidFill>
                <a:effectLst/>
                <a:latin typeface="arial"/>
              </a:rPr>
              <a:t>5</a:t>
            </a:r>
            <a:r>
              <a:rPr lang="ja-JP" altLang="en-US" sz="1400" b="0" i="0" dirty="0" smtClean="0">
                <a:solidFill>
                  <a:srgbClr val="222222"/>
                </a:solidFill>
                <a:effectLst/>
                <a:latin typeface="arial"/>
              </a:rPr>
              <a:t>年間の職歴、月収</a:t>
            </a:r>
          </a:p>
          <a:p>
            <a:r>
              <a:rPr lang="ja-JP" altLang="en-US" sz="1400" b="0" i="0" dirty="0" smtClean="0">
                <a:solidFill>
                  <a:srgbClr val="222222"/>
                </a:solidFill>
                <a:effectLst/>
                <a:latin typeface="arial"/>
              </a:rPr>
              <a:t>・アメリカへの渡航歴（直近</a:t>
            </a:r>
            <a:r>
              <a:rPr lang="en-US" altLang="ja-JP" sz="1400" b="0" i="0" dirty="0" smtClean="0">
                <a:solidFill>
                  <a:srgbClr val="222222"/>
                </a:solidFill>
                <a:effectLst/>
                <a:latin typeface="arial"/>
              </a:rPr>
              <a:t>5</a:t>
            </a:r>
            <a:r>
              <a:rPr lang="ja-JP" altLang="en-US" sz="1400" b="0" i="0" dirty="0" smtClean="0">
                <a:solidFill>
                  <a:srgbClr val="222222"/>
                </a:solidFill>
                <a:effectLst/>
                <a:latin typeface="arial"/>
              </a:rPr>
              <a:t>回）</a:t>
            </a:r>
          </a:p>
          <a:p>
            <a:r>
              <a:rPr lang="ja-JP" altLang="en-US" sz="1400" b="0" i="0" dirty="0" smtClean="0">
                <a:solidFill>
                  <a:srgbClr val="222222"/>
                </a:solidFill>
                <a:effectLst/>
                <a:latin typeface="arial"/>
              </a:rPr>
              <a:t>・到着予定日、予定滞在期間</a:t>
            </a:r>
          </a:p>
          <a:p>
            <a:r>
              <a:rPr lang="ja-JP" altLang="en-US" sz="1400" b="0" i="0" dirty="0" smtClean="0">
                <a:solidFill>
                  <a:srgbClr val="222222"/>
                </a:solidFill>
                <a:effectLst/>
                <a:latin typeface="arial"/>
              </a:rPr>
              <a:t>・両親の名前と生年月日</a:t>
            </a:r>
            <a:endParaRPr lang="en-US" altLang="ja-JP" sz="1400" b="0" i="0" dirty="0" smtClean="0">
              <a:solidFill>
                <a:srgbClr val="222222"/>
              </a:solidFill>
              <a:effectLst/>
              <a:latin typeface="arial"/>
            </a:endParaRPr>
          </a:p>
          <a:p>
            <a:r>
              <a:rPr lang="ja-JP" altLang="en-US" sz="1400" dirty="0" smtClean="0">
                <a:solidFill>
                  <a:srgbClr val="222222"/>
                </a:solidFill>
                <a:latin typeface="arial"/>
              </a:rPr>
              <a:t>・結婚暦（過去に別姓を名乗ったことがあるか）</a:t>
            </a:r>
            <a:endParaRPr lang="en-US" altLang="ja-JP" sz="1400" b="0" i="0" dirty="0" smtClean="0">
              <a:solidFill>
                <a:srgbClr val="222222"/>
              </a:solidFill>
              <a:effectLst/>
              <a:latin typeface="arial"/>
            </a:endParaRPr>
          </a:p>
        </p:txBody>
      </p:sp>
      <p:sp>
        <p:nvSpPr>
          <p:cNvPr id="8" name="직사각형 7"/>
          <p:cNvSpPr/>
          <p:nvPr/>
        </p:nvSpPr>
        <p:spPr>
          <a:xfrm>
            <a:off x="4778087" y="3764265"/>
            <a:ext cx="3754353" cy="1815882"/>
          </a:xfrm>
          <a:prstGeom prst="rect">
            <a:avLst/>
          </a:prstGeom>
        </p:spPr>
        <p:txBody>
          <a:bodyPr wrap="square">
            <a:spAutoFit/>
          </a:bodyPr>
          <a:lstStyle/>
          <a:p>
            <a:r>
              <a:rPr lang="ja-JP" altLang="en-US" sz="1400" b="0" i="0" dirty="0" smtClean="0">
                <a:solidFill>
                  <a:srgbClr val="222222"/>
                </a:solidFill>
                <a:effectLst/>
                <a:latin typeface="arial"/>
              </a:rPr>
              <a:t>・大きな病歴、身体障害の情報</a:t>
            </a:r>
          </a:p>
          <a:p>
            <a:r>
              <a:rPr lang="ja-JP" altLang="en-US" sz="1400" b="0" i="0" dirty="0" smtClean="0">
                <a:solidFill>
                  <a:srgbClr val="222222"/>
                </a:solidFill>
                <a:effectLst/>
                <a:latin typeface="arial"/>
              </a:rPr>
              <a:t>・家族以外の連絡先（友人等）</a:t>
            </a:r>
            <a:r>
              <a:rPr lang="en-US" altLang="ja-JP" sz="1400" b="0" i="0" dirty="0" smtClean="0">
                <a:solidFill>
                  <a:srgbClr val="222222"/>
                </a:solidFill>
                <a:effectLst/>
                <a:latin typeface="arial"/>
              </a:rPr>
              <a:t>2</a:t>
            </a:r>
            <a:r>
              <a:rPr lang="ja-JP" altLang="en-US" sz="1400" b="0" i="0" dirty="0" smtClean="0">
                <a:solidFill>
                  <a:srgbClr val="222222"/>
                </a:solidFill>
                <a:effectLst/>
                <a:latin typeface="arial"/>
              </a:rPr>
              <a:t>件</a:t>
            </a:r>
            <a:endParaRPr lang="en-US" altLang="ja-JP" sz="1400" b="0" i="0" dirty="0" smtClean="0">
              <a:solidFill>
                <a:srgbClr val="222222"/>
              </a:solidFill>
              <a:effectLst/>
              <a:latin typeface="arial"/>
            </a:endParaRPr>
          </a:p>
          <a:p>
            <a:r>
              <a:rPr lang="ja-JP" altLang="en-US" sz="1400" dirty="0" smtClean="0">
                <a:solidFill>
                  <a:srgbClr val="222222"/>
                </a:solidFill>
                <a:latin typeface="arial"/>
              </a:rPr>
              <a:t>・</a:t>
            </a:r>
            <a:r>
              <a:rPr lang="ja-JP" altLang="en-US" sz="1400" b="0" i="0" dirty="0" smtClean="0">
                <a:solidFill>
                  <a:srgbClr val="222222"/>
                </a:solidFill>
                <a:effectLst/>
                <a:latin typeface="arial"/>
              </a:rPr>
              <a:t>出生地情報（県、市）</a:t>
            </a:r>
          </a:p>
          <a:p>
            <a:r>
              <a:rPr lang="ja-JP" altLang="en-US" sz="1400" b="0" i="0" dirty="0" smtClean="0">
                <a:solidFill>
                  <a:srgbClr val="222222"/>
                </a:solidFill>
                <a:effectLst/>
                <a:latin typeface="arial"/>
              </a:rPr>
              <a:t>・国籍（その他の国の国籍所有経験）</a:t>
            </a:r>
          </a:p>
          <a:p>
            <a:r>
              <a:rPr lang="ja-JP" altLang="en-US" sz="1400" b="0" i="0" dirty="0" smtClean="0">
                <a:solidFill>
                  <a:srgbClr val="222222"/>
                </a:solidFill>
                <a:effectLst/>
                <a:latin typeface="arial"/>
              </a:rPr>
              <a:t>・パスポートの発行地（県、市）</a:t>
            </a:r>
          </a:p>
          <a:p>
            <a:r>
              <a:rPr lang="ja-JP" altLang="en-US" sz="1400" b="0" i="0" dirty="0" smtClean="0">
                <a:solidFill>
                  <a:srgbClr val="222222"/>
                </a:solidFill>
                <a:effectLst/>
                <a:latin typeface="arial"/>
              </a:rPr>
              <a:t>・アメリカビザの発行暦</a:t>
            </a:r>
          </a:p>
          <a:p>
            <a:r>
              <a:rPr lang="ja-JP" altLang="en-US" sz="1400" b="0" i="0" dirty="0" smtClean="0">
                <a:solidFill>
                  <a:srgbClr val="222222"/>
                </a:solidFill>
                <a:effectLst/>
                <a:latin typeface="arial"/>
              </a:rPr>
              <a:t>・犯罪暦の有無</a:t>
            </a:r>
            <a:endParaRPr lang="en-US" altLang="ja-JP" sz="1400" b="0" i="0" dirty="0" smtClean="0">
              <a:solidFill>
                <a:srgbClr val="222222"/>
              </a:solidFill>
              <a:effectLst/>
              <a:latin typeface="arial"/>
            </a:endParaRPr>
          </a:p>
          <a:p>
            <a:r>
              <a:rPr lang="ja-JP" altLang="en-US" sz="1400" dirty="0" smtClean="0">
                <a:solidFill>
                  <a:srgbClr val="222222"/>
                </a:solidFill>
                <a:latin typeface="arial"/>
              </a:rPr>
              <a:t>・留学費用の支払人</a:t>
            </a:r>
            <a:endParaRPr lang="ja-JP" altLang="en-US" sz="1400" b="0" i="0" dirty="0">
              <a:solidFill>
                <a:srgbClr val="222222"/>
              </a:solidFill>
              <a:effectLst/>
              <a:latin typeface="arial"/>
            </a:endParaRPr>
          </a:p>
        </p:txBody>
      </p:sp>
      <p:sp>
        <p:nvSpPr>
          <p:cNvPr id="9" name="직사각형 8"/>
          <p:cNvSpPr/>
          <p:nvPr/>
        </p:nvSpPr>
        <p:spPr>
          <a:xfrm>
            <a:off x="999414" y="6372036"/>
            <a:ext cx="3284554" cy="369332"/>
          </a:xfrm>
          <a:prstGeom prst="rect">
            <a:avLst/>
          </a:prstGeom>
        </p:spPr>
        <p:txBody>
          <a:bodyPr wrap="none">
            <a:spAutoFit/>
          </a:bodyPr>
          <a:lstStyle/>
          <a:p>
            <a:r>
              <a:rPr lang="en-US" altLang="ko-KR" dirty="0" smtClean="0"/>
              <a:t>https://ceac.state.gov/genniv/</a:t>
            </a:r>
            <a:endParaRPr lang="ko-KR" altLang="en-US" dirty="0"/>
          </a:p>
        </p:txBody>
      </p:sp>
      <p:sp>
        <p:nvSpPr>
          <p:cNvPr id="10" name="내용 개체 틀 2"/>
          <p:cNvSpPr txBox="1">
            <a:spLocks/>
          </p:cNvSpPr>
          <p:nvPr/>
        </p:nvSpPr>
        <p:spPr>
          <a:xfrm>
            <a:off x="458213" y="5839380"/>
            <a:ext cx="8229600" cy="604664"/>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altLang="ja-JP" dirty="0" smtClean="0"/>
              <a:t>DS160</a:t>
            </a:r>
            <a:r>
              <a:rPr lang="ja-JP" altLang="en-US" dirty="0" smtClean="0"/>
              <a:t>オンライン作成リンク</a:t>
            </a:r>
            <a:endParaRPr lang="en-US" altLang="ja-JP" dirty="0"/>
          </a:p>
        </p:txBody>
      </p:sp>
      <p:sp>
        <p:nvSpPr>
          <p:cNvPr id="12" name="슬라이드 번호 개체 틀 11"/>
          <p:cNvSpPr>
            <a:spLocks noGrp="1"/>
          </p:cNvSpPr>
          <p:nvPr>
            <p:ph type="sldNum" sz="quarter" idx="12"/>
          </p:nvPr>
        </p:nvSpPr>
        <p:spPr/>
        <p:txBody>
          <a:bodyPr/>
          <a:lstStyle/>
          <a:p>
            <a:fld id="{A3443C58-D0ED-4940-9838-3EFD6BE7E806}" type="slidenum">
              <a:rPr lang="ko-KR" altLang="en-US" smtClean="0"/>
              <a:t>3</a:t>
            </a:fld>
            <a:endParaRPr lang="ko-KR" altLang="en-US"/>
          </a:p>
        </p:txBody>
      </p:sp>
    </p:spTree>
    <p:extLst>
      <p:ext uri="{BB962C8B-B14F-4D97-AF65-F5344CB8AC3E}">
        <p14:creationId xmlns:p14="http://schemas.microsoft.com/office/powerpoint/2010/main" val="183724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1.DS</a:t>
            </a:r>
            <a:r>
              <a:rPr lang="en-US" altLang="ja-JP" dirty="0" smtClean="0"/>
              <a:t>160</a:t>
            </a:r>
            <a:r>
              <a:rPr lang="ja-JP" altLang="en-US" dirty="0" smtClean="0"/>
              <a:t>作成</a:t>
            </a:r>
            <a:r>
              <a:rPr lang="en-US" altLang="ja-JP" dirty="0" smtClean="0"/>
              <a:t>-2</a:t>
            </a:r>
            <a:endParaRPr lang="ko-KR" alt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957" r="40703" b="35261"/>
          <a:stretch/>
        </p:blipFill>
        <p:spPr bwMode="auto">
          <a:xfrm>
            <a:off x="251520" y="1700808"/>
            <a:ext cx="6192688" cy="4911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직사각형 5"/>
          <p:cNvSpPr/>
          <p:nvPr/>
        </p:nvSpPr>
        <p:spPr>
          <a:xfrm>
            <a:off x="4716016" y="1844824"/>
            <a:ext cx="1584176" cy="216024"/>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8" name="직사각형 7"/>
          <p:cNvSpPr/>
          <p:nvPr/>
        </p:nvSpPr>
        <p:spPr>
          <a:xfrm>
            <a:off x="2915816" y="4048370"/>
            <a:ext cx="2880320" cy="388742"/>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9" name="직사각형 8"/>
          <p:cNvSpPr/>
          <p:nvPr/>
        </p:nvSpPr>
        <p:spPr>
          <a:xfrm>
            <a:off x="2974842" y="4589512"/>
            <a:ext cx="3181334" cy="495672"/>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7" name="TextBox 6"/>
          <p:cNvSpPr txBox="1"/>
          <p:nvPr/>
        </p:nvSpPr>
        <p:spPr>
          <a:xfrm>
            <a:off x="6417493" y="1844824"/>
            <a:ext cx="1181734" cy="338554"/>
          </a:xfrm>
          <a:prstGeom prst="rect">
            <a:avLst/>
          </a:prstGeom>
          <a:noFill/>
        </p:spPr>
        <p:txBody>
          <a:bodyPr wrap="none" rtlCol="0">
            <a:spAutoFit/>
          </a:bodyPr>
          <a:lstStyle/>
          <a:p>
            <a:r>
              <a:rPr lang="ja-JP" altLang="en-US" sz="1600" dirty="0" smtClean="0"/>
              <a:t>言語を選択</a:t>
            </a:r>
            <a:endParaRPr lang="ko-KR" altLang="en-US" sz="1600" dirty="0"/>
          </a:p>
        </p:txBody>
      </p:sp>
      <p:sp>
        <p:nvSpPr>
          <p:cNvPr id="12" name="TextBox 11"/>
          <p:cNvSpPr txBox="1"/>
          <p:nvPr/>
        </p:nvSpPr>
        <p:spPr>
          <a:xfrm>
            <a:off x="6417493" y="3873409"/>
            <a:ext cx="1770036" cy="338554"/>
          </a:xfrm>
          <a:prstGeom prst="rect">
            <a:avLst/>
          </a:prstGeom>
          <a:noFill/>
        </p:spPr>
        <p:txBody>
          <a:bodyPr wrap="none" rtlCol="0">
            <a:spAutoFit/>
          </a:bodyPr>
          <a:lstStyle/>
          <a:p>
            <a:r>
              <a:rPr lang="ja-JP" altLang="en-US" sz="1600" dirty="0"/>
              <a:t>ビ</a:t>
            </a:r>
            <a:r>
              <a:rPr lang="ja-JP" altLang="en-US" sz="1600" dirty="0" smtClean="0"/>
              <a:t>ザ発行地を選択</a:t>
            </a:r>
            <a:endParaRPr lang="ko-KR" altLang="en-US" sz="1600" dirty="0"/>
          </a:p>
        </p:txBody>
      </p:sp>
      <p:sp>
        <p:nvSpPr>
          <p:cNvPr id="14" name="TextBox 13"/>
          <p:cNvSpPr txBox="1"/>
          <p:nvPr/>
        </p:nvSpPr>
        <p:spPr>
          <a:xfrm>
            <a:off x="6417493" y="4514182"/>
            <a:ext cx="2616678" cy="584775"/>
          </a:xfrm>
          <a:prstGeom prst="rect">
            <a:avLst/>
          </a:prstGeom>
          <a:noFill/>
        </p:spPr>
        <p:txBody>
          <a:bodyPr wrap="none" rtlCol="0">
            <a:spAutoFit/>
          </a:bodyPr>
          <a:lstStyle/>
          <a:p>
            <a:r>
              <a:rPr lang="en-US" altLang="ko-KR" sz="1600" dirty="0" smtClean="0"/>
              <a:t>START AN APPLICATION</a:t>
            </a:r>
            <a:r>
              <a:rPr lang="ja-JP" altLang="en-US" sz="1600" dirty="0" smtClean="0"/>
              <a:t>を</a:t>
            </a:r>
            <a:endParaRPr lang="en-US" altLang="ja-JP" sz="1600" dirty="0" smtClean="0"/>
          </a:p>
          <a:p>
            <a:r>
              <a:rPr lang="ja-JP" altLang="en-US" sz="1600" dirty="0" smtClean="0"/>
              <a:t>クリックして作成開始</a:t>
            </a:r>
            <a:endParaRPr lang="ko-KR" altLang="en-US" sz="1600" dirty="0"/>
          </a:p>
        </p:txBody>
      </p:sp>
      <p:cxnSp>
        <p:nvCxnSpPr>
          <p:cNvPr id="15" name="직선 연결선 14"/>
          <p:cNvCxnSpPr>
            <a:stCxn id="6" idx="3"/>
            <a:endCxn id="7" idx="1"/>
          </p:cNvCxnSpPr>
          <p:nvPr/>
        </p:nvCxnSpPr>
        <p:spPr>
          <a:xfrm>
            <a:off x="6300192" y="1952836"/>
            <a:ext cx="117301" cy="612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a:stCxn id="12" idx="1"/>
            <a:endCxn id="8" idx="3"/>
          </p:cNvCxnSpPr>
          <p:nvPr/>
        </p:nvCxnSpPr>
        <p:spPr>
          <a:xfrm flipH="1">
            <a:off x="5796136" y="4042686"/>
            <a:ext cx="621357" cy="2000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직선 연결선 20"/>
          <p:cNvCxnSpPr>
            <a:stCxn id="14" idx="1"/>
            <a:endCxn id="9" idx="3"/>
          </p:cNvCxnSpPr>
          <p:nvPr/>
        </p:nvCxnSpPr>
        <p:spPr>
          <a:xfrm flipH="1">
            <a:off x="6156176" y="4806570"/>
            <a:ext cx="261317" cy="307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72200" y="6237312"/>
            <a:ext cx="2712602" cy="400110"/>
          </a:xfrm>
          <a:prstGeom prst="rect">
            <a:avLst/>
          </a:prstGeom>
          <a:noFill/>
        </p:spPr>
        <p:txBody>
          <a:bodyPr wrap="none" rtlCol="0">
            <a:spAutoFit/>
          </a:bodyPr>
          <a:lstStyle/>
          <a:p>
            <a:r>
              <a:rPr lang="en-US" altLang="ja-JP" sz="1000" dirty="0" smtClean="0"/>
              <a:t>※</a:t>
            </a:r>
            <a:r>
              <a:rPr lang="ja-JP" altLang="en-US" sz="1000" dirty="0" smtClean="0"/>
              <a:t>作成開始すると</a:t>
            </a:r>
            <a:r>
              <a:rPr lang="en-US" altLang="ja-JP" sz="1000" dirty="0" smtClean="0"/>
              <a:t>DS160</a:t>
            </a:r>
            <a:r>
              <a:rPr lang="ja-JP" altLang="en-US" sz="1000" dirty="0"/>
              <a:t>確認番</a:t>
            </a:r>
            <a:r>
              <a:rPr lang="ja-JP" altLang="en-US" sz="1000" dirty="0" smtClean="0"/>
              <a:t>号が発行され、</a:t>
            </a:r>
            <a:endParaRPr lang="en-US" altLang="ja-JP" sz="1000" dirty="0" smtClean="0"/>
          </a:p>
          <a:p>
            <a:r>
              <a:rPr lang="ja-JP" altLang="en-US" sz="1000" dirty="0" smtClean="0"/>
              <a:t>面接予約の手順を先に行うことが出来ます。</a:t>
            </a:r>
            <a:endParaRPr lang="ko-KR" altLang="en-US" sz="1000" dirty="0"/>
          </a:p>
        </p:txBody>
      </p:sp>
      <p:sp>
        <p:nvSpPr>
          <p:cNvPr id="25" name="TextBox 24"/>
          <p:cNvSpPr txBox="1"/>
          <p:nvPr/>
        </p:nvSpPr>
        <p:spPr>
          <a:xfrm>
            <a:off x="6410293" y="5220489"/>
            <a:ext cx="2674509" cy="584775"/>
          </a:xfrm>
          <a:prstGeom prst="rect">
            <a:avLst/>
          </a:prstGeom>
          <a:noFill/>
        </p:spPr>
        <p:txBody>
          <a:bodyPr wrap="square" rtlCol="0">
            <a:spAutoFit/>
          </a:bodyPr>
          <a:lstStyle/>
          <a:p>
            <a:r>
              <a:rPr lang="ja-JP" altLang="en-US" sz="1600" dirty="0" smtClean="0"/>
              <a:t>後は質問に従って回答を記入していく</a:t>
            </a:r>
            <a:endParaRPr lang="ko-KR" altLang="en-US" sz="1600" dirty="0"/>
          </a:p>
        </p:txBody>
      </p:sp>
      <p:sp>
        <p:nvSpPr>
          <p:cNvPr id="26" name="슬라이드 번호 개체 틀 25"/>
          <p:cNvSpPr>
            <a:spLocks noGrp="1"/>
          </p:cNvSpPr>
          <p:nvPr>
            <p:ph type="sldNum" sz="quarter" idx="12"/>
          </p:nvPr>
        </p:nvSpPr>
        <p:spPr/>
        <p:txBody>
          <a:bodyPr/>
          <a:lstStyle/>
          <a:p>
            <a:fld id="{A3443C58-D0ED-4940-9838-3EFD6BE7E806}" type="slidenum">
              <a:rPr lang="ko-KR" altLang="en-US" smtClean="0"/>
              <a:t>4</a:t>
            </a:fld>
            <a:endParaRPr lang="ko-KR" altLang="en-US"/>
          </a:p>
        </p:txBody>
      </p:sp>
    </p:spTree>
    <p:extLst>
      <p:ext uri="{BB962C8B-B14F-4D97-AF65-F5344CB8AC3E}">
        <p14:creationId xmlns:p14="http://schemas.microsoft.com/office/powerpoint/2010/main" val="3364979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0"/>
            <a:r>
              <a:rPr lang="en-US" altLang="ko-KR" dirty="0" smtClean="0"/>
              <a:t>2.</a:t>
            </a:r>
            <a:r>
              <a:rPr lang="ja-JP" altLang="en-US" dirty="0" smtClean="0"/>
              <a:t>ビザ申請料支払い</a:t>
            </a:r>
            <a:endParaRPr lang="ko-KR" altLang="en-US" dirty="0"/>
          </a:p>
        </p:txBody>
      </p:sp>
      <p:sp>
        <p:nvSpPr>
          <p:cNvPr id="5" name="내용 개체 틀 4"/>
          <p:cNvSpPr>
            <a:spLocks noGrp="1"/>
          </p:cNvSpPr>
          <p:nvPr>
            <p:ph idx="1"/>
          </p:nvPr>
        </p:nvSpPr>
        <p:spPr>
          <a:xfrm>
            <a:off x="457200" y="1268760"/>
            <a:ext cx="8229600" cy="4752528"/>
          </a:xfrm>
        </p:spPr>
        <p:txBody>
          <a:bodyPr>
            <a:noAutofit/>
          </a:bodyPr>
          <a:lstStyle/>
          <a:p>
            <a:pPr fontAlgn="base"/>
            <a:r>
              <a:rPr lang="ja-JP" altLang="en-US" sz="1100" b="1" dirty="0"/>
              <a:t>ステップ</a:t>
            </a:r>
            <a:r>
              <a:rPr lang="en-US" altLang="ja-JP" sz="1100" b="1" dirty="0"/>
              <a:t>1</a:t>
            </a:r>
            <a:endParaRPr lang="ja-JP" altLang="en-US" sz="1100" dirty="0"/>
          </a:p>
          <a:p>
            <a:pPr marL="0" indent="0" fontAlgn="base">
              <a:buNone/>
            </a:pPr>
            <a:r>
              <a:rPr lang="ja-JP" altLang="en-US" sz="1100" b="1" u="sng" dirty="0" smtClean="0">
                <a:hlinkClick r:id="rId2"/>
              </a:rPr>
              <a:t>　　オ</a:t>
            </a:r>
            <a:r>
              <a:rPr lang="ja-JP" altLang="en-US" sz="1100" b="1" u="sng" dirty="0">
                <a:hlinkClick r:id="rId2"/>
              </a:rPr>
              <a:t>ンライン予約システム</a:t>
            </a:r>
            <a:r>
              <a:rPr lang="ja-JP" altLang="en-US" sz="1100" dirty="0"/>
              <a:t>を通してプロファイルを作成します。プロファイルを作成することにより、ビザの種類に応じた申請料金が表示され、支払いが完了するとプロファイルに反映されます。申請料金は米ドル </a:t>
            </a:r>
            <a:r>
              <a:rPr lang="en-US" altLang="ja-JP" sz="1100" dirty="0"/>
              <a:t>(USD)</a:t>
            </a:r>
            <a:r>
              <a:rPr lang="ja-JP" altLang="en-US" sz="1100" dirty="0"/>
              <a:t>で表示されていますが、日本円で支払います。申請料金 についての詳細情報は</a:t>
            </a:r>
            <a:r>
              <a:rPr lang="ja-JP" altLang="en-US" sz="1100" b="1" u="sng" dirty="0">
                <a:hlinkClick r:id="rId3"/>
              </a:rPr>
              <a:t>こちら</a:t>
            </a:r>
            <a:r>
              <a:rPr lang="ja-JP" altLang="en-US" sz="1100" dirty="0"/>
              <a:t>をご参照ください</a:t>
            </a:r>
            <a:r>
              <a:rPr lang="ja-JP" altLang="en-US" sz="1100" dirty="0" smtClean="0"/>
              <a:t>。</a:t>
            </a:r>
            <a:endParaRPr lang="en-US" altLang="ja-JP" sz="1100" dirty="0" smtClean="0"/>
          </a:p>
          <a:p>
            <a:pPr marL="0" indent="0" fontAlgn="base">
              <a:buNone/>
            </a:pPr>
            <a:endParaRPr lang="ja-JP" altLang="en-US" sz="1100" dirty="0"/>
          </a:p>
          <a:p>
            <a:pPr fontAlgn="base"/>
            <a:r>
              <a:rPr lang="ja-JP" altLang="en-US" sz="1100" b="1" dirty="0"/>
              <a:t>ステップ</a:t>
            </a:r>
            <a:r>
              <a:rPr lang="en-US" altLang="ja-JP" sz="1100" b="1" dirty="0"/>
              <a:t>2</a:t>
            </a:r>
            <a:endParaRPr lang="ja-JP" altLang="en-US" sz="1100" dirty="0"/>
          </a:p>
          <a:p>
            <a:pPr marL="0" indent="0" fontAlgn="base">
              <a:buNone/>
            </a:pPr>
            <a:r>
              <a:rPr lang="ja-JP" altLang="en-US" sz="1100" dirty="0" smtClean="0"/>
              <a:t>　　左</a:t>
            </a:r>
            <a:r>
              <a:rPr lang="ja-JP" altLang="en-US" sz="1100" dirty="0"/>
              <a:t>側のメニューから「面接予約申請・郵送申請」をクリックします。ビザの種類、申請場所、ビザカテゴリーを選択してください</a:t>
            </a:r>
            <a:r>
              <a:rPr lang="ja-JP" altLang="en-US" sz="1100" dirty="0" smtClean="0"/>
              <a:t>。</a:t>
            </a:r>
            <a:endParaRPr lang="en-US" altLang="ja-JP" sz="1100" dirty="0" smtClean="0"/>
          </a:p>
          <a:p>
            <a:pPr marL="0" indent="0" fontAlgn="base">
              <a:buNone/>
            </a:pPr>
            <a:endParaRPr lang="ja-JP" altLang="en-US" sz="1100" dirty="0"/>
          </a:p>
          <a:p>
            <a:pPr fontAlgn="base"/>
            <a:r>
              <a:rPr lang="ja-JP" altLang="en-US" sz="1100" b="1" dirty="0"/>
              <a:t>ステップ </a:t>
            </a:r>
            <a:r>
              <a:rPr lang="en-US" altLang="ja-JP" sz="1100" b="1" dirty="0"/>
              <a:t>3</a:t>
            </a:r>
            <a:endParaRPr lang="ja-JP" altLang="en-US" sz="1100" dirty="0"/>
          </a:p>
          <a:p>
            <a:pPr marL="0" indent="0" fontAlgn="base">
              <a:buNone/>
            </a:pPr>
            <a:r>
              <a:rPr lang="ja-JP" altLang="en-US" sz="1100" dirty="0" smtClean="0"/>
              <a:t>　　支</a:t>
            </a:r>
            <a:r>
              <a:rPr lang="ja-JP" altLang="en-US" sz="1100" dirty="0"/>
              <a:t>払い方法選択画面で、支払い方法を選択します。</a:t>
            </a:r>
            <a:r>
              <a:rPr lang="en-US" altLang="ja-JP" sz="1100" dirty="0"/>
              <a:t>Pay Easy </a:t>
            </a:r>
            <a:r>
              <a:rPr lang="ja-JP" altLang="en-US" sz="1100" dirty="0"/>
              <a:t>対応の</a:t>
            </a:r>
            <a:r>
              <a:rPr lang="en-US" altLang="ja-JP" sz="1100" dirty="0"/>
              <a:t>ATM, </a:t>
            </a:r>
            <a:r>
              <a:rPr lang="ja-JP" altLang="en-US" sz="1100" dirty="0"/>
              <a:t>インターネットバンキングやクレジットカードによる支払い方法についての詳細はこのページの支払い方法のオプションを参照してください。</a:t>
            </a:r>
          </a:p>
          <a:p>
            <a:pPr marL="0" indent="0" fontAlgn="base">
              <a:buNone/>
            </a:pPr>
            <a:r>
              <a:rPr lang="en-US" altLang="ja-JP" sz="1100" b="1" dirty="0"/>
              <a:t>Pay Easy </a:t>
            </a:r>
            <a:r>
              <a:rPr lang="ja-JP" altLang="en-US" sz="1100" b="1" dirty="0"/>
              <a:t>対応の</a:t>
            </a:r>
            <a:r>
              <a:rPr lang="en-US" altLang="ja-JP" sz="1100" b="1" dirty="0"/>
              <a:t>ATM:</a:t>
            </a:r>
            <a:r>
              <a:rPr lang="ja-JP" altLang="en-US" sz="1100" dirty="0"/>
              <a:t> </a:t>
            </a:r>
            <a:r>
              <a:rPr lang="en-US" altLang="ja-JP" sz="1100" dirty="0"/>
              <a:t>10</a:t>
            </a:r>
            <a:r>
              <a:rPr lang="ja-JP" altLang="en-US" sz="1100" dirty="0"/>
              <a:t>万円までの一括払いが可能 </a:t>
            </a:r>
            <a:r>
              <a:rPr lang="en-US" altLang="ja-JP" sz="1100" dirty="0"/>
              <a:t>(</a:t>
            </a:r>
            <a:r>
              <a:rPr lang="ja-JP" altLang="en-US" sz="1100" dirty="0"/>
              <a:t>合計金額が</a:t>
            </a:r>
            <a:r>
              <a:rPr lang="en-US" altLang="ja-JP" sz="1100" dirty="0"/>
              <a:t>10</a:t>
            </a:r>
            <a:r>
              <a:rPr lang="ja-JP" altLang="en-US" sz="1100" dirty="0"/>
              <a:t>万を越える場合は選択しないでください</a:t>
            </a:r>
            <a:r>
              <a:rPr lang="en-US" altLang="ja-JP" sz="1100" dirty="0"/>
              <a:t>)</a:t>
            </a:r>
            <a:br>
              <a:rPr lang="en-US" altLang="ja-JP" sz="1100" dirty="0"/>
            </a:br>
            <a:r>
              <a:rPr lang="ja-JP" altLang="en-US" sz="1100" b="1" dirty="0"/>
              <a:t>オンラインバンキング</a:t>
            </a:r>
            <a:r>
              <a:rPr lang="en-US" altLang="ja-JP" sz="1100" b="1" dirty="0"/>
              <a:t>(</a:t>
            </a:r>
            <a:r>
              <a:rPr lang="ja-JP" altLang="en-US" sz="1100" b="1" dirty="0"/>
              <a:t>ネットバンキング</a:t>
            </a:r>
            <a:r>
              <a:rPr lang="en-US" altLang="ja-JP" sz="1100" b="1" dirty="0"/>
              <a:t>):</a:t>
            </a:r>
            <a:r>
              <a:rPr lang="ja-JP" altLang="en-US" sz="1100" dirty="0"/>
              <a:t>一括支払いが可能です。支払い金額の上限はありません。</a:t>
            </a:r>
            <a:br>
              <a:rPr lang="ja-JP" altLang="en-US" sz="1100" dirty="0"/>
            </a:br>
            <a:r>
              <a:rPr lang="ja-JP" altLang="en-US" sz="1100" b="1" dirty="0"/>
              <a:t>クレジットカード：</a:t>
            </a:r>
            <a:r>
              <a:rPr lang="ja-JP" altLang="en-US" sz="1100" dirty="0"/>
              <a:t> 一括支払いはできません。従って、申請料金をまとめて支払う場合は、上記のいずれかの方法をご利用ください。</a:t>
            </a:r>
          </a:p>
          <a:p>
            <a:pPr marL="0" indent="0" fontAlgn="base">
              <a:buNone/>
            </a:pPr>
            <a:r>
              <a:rPr lang="ja-JP" altLang="en-US" sz="1100" dirty="0"/>
              <a:t>一括で支払った場合は、支払い手続きごとに１つの受付番号が発行されます。該当する申請者に同じ受付番号をお使いください</a:t>
            </a:r>
            <a:r>
              <a:rPr lang="ja-JP" altLang="en-US" sz="1100" dirty="0" smtClean="0"/>
              <a:t>。</a:t>
            </a:r>
            <a:endParaRPr lang="en-US" altLang="ja-JP" sz="1100" dirty="0" smtClean="0"/>
          </a:p>
          <a:p>
            <a:pPr marL="0" indent="0" fontAlgn="base">
              <a:buNone/>
            </a:pPr>
            <a:endParaRPr lang="ja-JP" altLang="en-US" sz="1100" dirty="0"/>
          </a:p>
          <a:p>
            <a:pPr fontAlgn="base"/>
            <a:r>
              <a:rPr lang="ja-JP" altLang="en-US" sz="1100" b="1" dirty="0"/>
              <a:t>ステップ </a:t>
            </a:r>
            <a:r>
              <a:rPr lang="en-US" altLang="ja-JP" sz="1100" b="1" dirty="0"/>
              <a:t>4</a:t>
            </a:r>
            <a:endParaRPr lang="ja-JP" altLang="en-US" sz="1100" dirty="0"/>
          </a:p>
          <a:p>
            <a:pPr marL="0" indent="0" fontAlgn="base">
              <a:buNone/>
            </a:pPr>
            <a:r>
              <a:rPr lang="ja-JP" altLang="en-US" sz="1100" dirty="0" smtClean="0"/>
              <a:t>　　支</a:t>
            </a:r>
            <a:r>
              <a:rPr lang="ja-JP" altLang="en-US" sz="1100" dirty="0"/>
              <a:t>払い方法を選択し、申請料金を支払います。申請料金を支払う際に、ビザ申請手続きの前提条件としてビザ申請料金は返金不可であることを承認する必要があります。さらに、ビザ申請の結果にかかわらずビザ申請料金が返金できなことに同意してください。申請結果に関わらずビザ申請料金は返金不可です</a:t>
            </a:r>
            <a:r>
              <a:rPr lang="ja-JP" altLang="en-US" sz="1100" dirty="0" smtClean="0"/>
              <a:t>。</a:t>
            </a:r>
            <a:endParaRPr lang="en-US" altLang="ja-JP" sz="1100" dirty="0" smtClean="0"/>
          </a:p>
          <a:p>
            <a:pPr marL="0" indent="0" fontAlgn="base">
              <a:buNone/>
            </a:pPr>
            <a:endParaRPr lang="ja-JP" altLang="en-US" sz="1100" dirty="0"/>
          </a:p>
          <a:p>
            <a:pPr fontAlgn="base"/>
            <a:r>
              <a:rPr lang="ja-JP" altLang="en-US" sz="1100" b="1" dirty="0"/>
              <a:t>ステップ </a:t>
            </a:r>
            <a:r>
              <a:rPr lang="en-US" altLang="ja-JP" sz="1100" b="1" dirty="0"/>
              <a:t>5</a:t>
            </a:r>
            <a:endParaRPr lang="ja-JP" altLang="en-US" sz="1100" dirty="0"/>
          </a:p>
          <a:p>
            <a:pPr marL="0" indent="0" fontAlgn="base">
              <a:buNone/>
            </a:pPr>
            <a:r>
              <a:rPr lang="ja-JP" altLang="en-US" sz="1100" dirty="0" smtClean="0"/>
              <a:t>　　ビ</a:t>
            </a:r>
            <a:r>
              <a:rPr lang="ja-JP" altLang="en-US" sz="1100" dirty="0"/>
              <a:t>ザ申請料金支払い後、</a:t>
            </a:r>
            <a:r>
              <a:rPr lang="en-US" altLang="ja-JP" sz="1100" dirty="0"/>
              <a:t>12</a:t>
            </a:r>
            <a:r>
              <a:rPr lang="ja-JP" altLang="en-US" sz="1100" dirty="0"/>
              <a:t>桁の受付番号が発行されます。面接予約するには受付番号が必要となりますので、受付番号を保管することが重要です。受付番号がないと面接予約はできません。</a:t>
            </a:r>
          </a:p>
          <a:p>
            <a:endParaRPr lang="ko-KR" altLang="en-US" sz="1100" dirty="0"/>
          </a:p>
        </p:txBody>
      </p:sp>
      <p:sp>
        <p:nvSpPr>
          <p:cNvPr id="6" name="직사각형 5"/>
          <p:cNvSpPr/>
          <p:nvPr/>
        </p:nvSpPr>
        <p:spPr>
          <a:xfrm>
            <a:off x="467544" y="6423139"/>
            <a:ext cx="7848872" cy="246221"/>
          </a:xfrm>
          <a:prstGeom prst="rect">
            <a:avLst/>
          </a:prstGeom>
        </p:spPr>
        <p:txBody>
          <a:bodyPr wrap="square">
            <a:spAutoFit/>
          </a:bodyPr>
          <a:lstStyle/>
          <a:p>
            <a:r>
              <a:rPr lang="en-US" altLang="ko-KR" sz="1000" dirty="0" smtClean="0"/>
              <a:t>https://cgifederal.secure.force.com/?language=Japanese&amp;country=Japan</a:t>
            </a:r>
            <a:endParaRPr lang="ko-KR" altLang="en-US" sz="1000" dirty="0"/>
          </a:p>
        </p:txBody>
      </p:sp>
      <p:sp>
        <p:nvSpPr>
          <p:cNvPr id="7" name="직사각형 6"/>
          <p:cNvSpPr/>
          <p:nvPr/>
        </p:nvSpPr>
        <p:spPr>
          <a:xfrm>
            <a:off x="472210" y="6114782"/>
            <a:ext cx="2730235" cy="338554"/>
          </a:xfrm>
          <a:prstGeom prst="rect">
            <a:avLst/>
          </a:prstGeom>
        </p:spPr>
        <p:txBody>
          <a:bodyPr wrap="none">
            <a:spAutoFit/>
          </a:bodyPr>
          <a:lstStyle/>
          <a:p>
            <a:r>
              <a:rPr lang="ja-JP" altLang="en-US" sz="1600" b="1" dirty="0" smtClean="0"/>
              <a:t>オンライン予約システムリンク</a:t>
            </a:r>
            <a:endParaRPr lang="ko-KR" altLang="en-US" sz="1600" b="1" dirty="0"/>
          </a:p>
        </p:txBody>
      </p:sp>
      <p:sp>
        <p:nvSpPr>
          <p:cNvPr id="9" name="슬라이드 번호 개체 틀 8"/>
          <p:cNvSpPr>
            <a:spLocks noGrp="1"/>
          </p:cNvSpPr>
          <p:nvPr>
            <p:ph type="sldNum" sz="quarter" idx="12"/>
          </p:nvPr>
        </p:nvSpPr>
        <p:spPr/>
        <p:txBody>
          <a:bodyPr/>
          <a:lstStyle/>
          <a:p>
            <a:fld id="{A3443C58-D0ED-4940-9838-3EFD6BE7E806}" type="slidenum">
              <a:rPr lang="ko-KR" altLang="en-US" smtClean="0"/>
              <a:t>5</a:t>
            </a:fld>
            <a:endParaRPr lang="ko-KR" altLang="en-US"/>
          </a:p>
        </p:txBody>
      </p:sp>
    </p:spTree>
    <p:extLst>
      <p:ext uri="{BB962C8B-B14F-4D97-AF65-F5344CB8AC3E}">
        <p14:creationId xmlns:p14="http://schemas.microsoft.com/office/powerpoint/2010/main" val="117697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0"/>
            <a:r>
              <a:rPr lang="en-US" altLang="ja-JP" dirty="0" smtClean="0"/>
              <a:t>3.</a:t>
            </a:r>
            <a:r>
              <a:rPr lang="ja-JP" altLang="en-US" dirty="0" smtClean="0"/>
              <a:t>面接予約</a:t>
            </a:r>
            <a:endParaRPr lang="ko-KR" altLang="en-US" dirty="0"/>
          </a:p>
        </p:txBody>
      </p:sp>
      <p:sp>
        <p:nvSpPr>
          <p:cNvPr id="3" name="내용 개체 틀 2"/>
          <p:cNvSpPr>
            <a:spLocks noGrp="1"/>
          </p:cNvSpPr>
          <p:nvPr>
            <p:ph idx="1"/>
          </p:nvPr>
        </p:nvSpPr>
        <p:spPr>
          <a:xfrm>
            <a:off x="457200" y="1600201"/>
            <a:ext cx="8229600" cy="1828800"/>
          </a:xfrm>
        </p:spPr>
        <p:txBody>
          <a:bodyPr/>
          <a:lstStyle/>
          <a:p>
            <a:r>
              <a:rPr lang="ja-JP" altLang="en-US" dirty="0" smtClean="0"/>
              <a:t>オンライン予約システムにログインする</a:t>
            </a:r>
            <a:endParaRPr lang="en-US" altLang="ja-JP" dirty="0" smtClean="0"/>
          </a:p>
          <a:p>
            <a:r>
              <a:rPr lang="ja-JP" altLang="en-US" dirty="0" smtClean="0"/>
              <a:t>ビザ申請料金支払い後に発行される</a:t>
            </a:r>
            <a:r>
              <a:rPr lang="en-US" altLang="ja-JP" dirty="0" smtClean="0"/>
              <a:t>12</a:t>
            </a:r>
            <a:r>
              <a:rPr lang="ja-JP" altLang="en-US" dirty="0" smtClean="0"/>
              <a:t>桁の受付番号をもって面接予約をする</a:t>
            </a:r>
            <a:endParaRPr lang="en-US" altLang="ja-JP" dirty="0" smtClean="0"/>
          </a:p>
        </p:txBody>
      </p:sp>
      <p:sp>
        <p:nvSpPr>
          <p:cNvPr id="4" name="직사각형 3"/>
          <p:cNvSpPr/>
          <p:nvPr/>
        </p:nvSpPr>
        <p:spPr>
          <a:xfrm>
            <a:off x="467544" y="6423139"/>
            <a:ext cx="7848872" cy="246221"/>
          </a:xfrm>
          <a:prstGeom prst="rect">
            <a:avLst/>
          </a:prstGeom>
        </p:spPr>
        <p:txBody>
          <a:bodyPr wrap="square">
            <a:spAutoFit/>
          </a:bodyPr>
          <a:lstStyle/>
          <a:p>
            <a:r>
              <a:rPr lang="en-US" altLang="ko-KR" sz="1000" dirty="0" smtClean="0"/>
              <a:t>https://cgifederal.secure.force.com/?language=Japanese&amp;country=Japan</a:t>
            </a:r>
            <a:endParaRPr lang="ko-KR" altLang="en-US" sz="1000" dirty="0"/>
          </a:p>
        </p:txBody>
      </p:sp>
      <p:sp>
        <p:nvSpPr>
          <p:cNvPr id="5" name="직사각형 4"/>
          <p:cNvSpPr/>
          <p:nvPr/>
        </p:nvSpPr>
        <p:spPr>
          <a:xfrm>
            <a:off x="472210" y="6114782"/>
            <a:ext cx="2730235" cy="338554"/>
          </a:xfrm>
          <a:prstGeom prst="rect">
            <a:avLst/>
          </a:prstGeom>
        </p:spPr>
        <p:txBody>
          <a:bodyPr wrap="none">
            <a:spAutoFit/>
          </a:bodyPr>
          <a:lstStyle/>
          <a:p>
            <a:r>
              <a:rPr lang="ja-JP" altLang="en-US" sz="1600" b="1" dirty="0" smtClean="0"/>
              <a:t>オンライン予約システムリンク</a:t>
            </a:r>
            <a:endParaRPr lang="ko-KR" altLang="en-US" sz="1600" b="1" dirty="0"/>
          </a:p>
        </p:txBody>
      </p:sp>
      <p:sp>
        <p:nvSpPr>
          <p:cNvPr id="6" name="직사각형 5"/>
          <p:cNvSpPr/>
          <p:nvPr/>
        </p:nvSpPr>
        <p:spPr>
          <a:xfrm>
            <a:off x="472210" y="3906922"/>
            <a:ext cx="8492278" cy="1754326"/>
          </a:xfrm>
          <a:prstGeom prst="rect">
            <a:avLst/>
          </a:prstGeom>
        </p:spPr>
        <p:txBody>
          <a:bodyPr wrap="square">
            <a:spAutoFit/>
          </a:bodyPr>
          <a:lstStyle/>
          <a:p>
            <a:pPr fontAlgn="base"/>
            <a:r>
              <a:rPr lang="ja-JP" altLang="en-US" dirty="0"/>
              <a:t>米国で有効な就学プログラムを、日本国籍の方は</a:t>
            </a:r>
            <a:r>
              <a:rPr lang="en-US" altLang="ja-JP" dirty="0"/>
              <a:t>30</a:t>
            </a:r>
            <a:r>
              <a:rPr lang="ja-JP" altLang="en-US" dirty="0"/>
              <a:t>日以内、その他外国籍の方は</a:t>
            </a:r>
            <a:r>
              <a:rPr lang="en-US" altLang="ja-JP" dirty="0"/>
              <a:t>60</a:t>
            </a:r>
            <a:r>
              <a:rPr lang="ja-JP" altLang="en-US" dirty="0"/>
              <a:t>日以内に開始する場合で、一般的なビザ予約に空きがない。また、米国大使館または領事館で過去</a:t>
            </a:r>
            <a:r>
              <a:rPr lang="en-US" altLang="ja-JP" dirty="0"/>
              <a:t>6</a:t>
            </a:r>
            <a:r>
              <a:rPr lang="ja-JP" altLang="en-US" dirty="0"/>
              <a:t>カ月以内にビザ申請を却下されていない申請者に限定されます。</a:t>
            </a:r>
          </a:p>
          <a:p>
            <a:pPr fontAlgn="base"/>
            <a:r>
              <a:rPr lang="ja-JP" altLang="en-US" dirty="0"/>
              <a:t>必須書類</a:t>
            </a:r>
            <a:r>
              <a:rPr lang="en-US" altLang="ja-JP" dirty="0"/>
              <a:t>:</a:t>
            </a:r>
          </a:p>
          <a:p>
            <a:pPr fontAlgn="base"/>
            <a:r>
              <a:rPr lang="en-US" altLang="ja-JP" dirty="0"/>
              <a:t>I-20</a:t>
            </a:r>
            <a:r>
              <a:rPr lang="ja-JP" altLang="en-US" dirty="0"/>
              <a:t>または</a:t>
            </a:r>
            <a:r>
              <a:rPr lang="en-US" altLang="ja-JP" dirty="0"/>
              <a:t>DS-2019</a:t>
            </a:r>
            <a:r>
              <a:rPr lang="ja-JP" altLang="en-US" dirty="0"/>
              <a:t>フォーム原本</a:t>
            </a:r>
          </a:p>
          <a:p>
            <a:pPr fontAlgn="base"/>
            <a:r>
              <a:rPr lang="en-US" altLang="ja-JP" dirty="0"/>
              <a:t>SEVIS </a:t>
            </a:r>
            <a:r>
              <a:rPr lang="ja-JP" altLang="en-US" dirty="0"/>
              <a:t>料金を支払った証明書類（該当する場合）</a:t>
            </a:r>
          </a:p>
        </p:txBody>
      </p:sp>
      <p:sp>
        <p:nvSpPr>
          <p:cNvPr id="7" name="TextBox 6"/>
          <p:cNvSpPr txBox="1"/>
          <p:nvPr/>
        </p:nvSpPr>
        <p:spPr>
          <a:xfrm>
            <a:off x="472210" y="3618890"/>
            <a:ext cx="2385589" cy="400110"/>
          </a:xfrm>
          <a:prstGeom prst="rect">
            <a:avLst/>
          </a:prstGeom>
          <a:noFill/>
        </p:spPr>
        <p:txBody>
          <a:bodyPr wrap="none" rtlCol="0">
            <a:spAutoFit/>
          </a:bodyPr>
          <a:lstStyle/>
          <a:p>
            <a:r>
              <a:rPr lang="en-US" altLang="ja-JP" sz="2000" b="1" dirty="0" smtClean="0"/>
              <a:t>※</a:t>
            </a:r>
            <a:r>
              <a:rPr lang="ja-JP" altLang="en-US" sz="2000" b="1" dirty="0" smtClean="0"/>
              <a:t>緊急予約について</a:t>
            </a:r>
            <a:endParaRPr lang="ko-KR" altLang="en-US" sz="2000" b="1" dirty="0"/>
          </a:p>
        </p:txBody>
      </p:sp>
      <p:sp>
        <p:nvSpPr>
          <p:cNvPr id="9" name="슬라이드 번호 개체 틀 8"/>
          <p:cNvSpPr>
            <a:spLocks noGrp="1"/>
          </p:cNvSpPr>
          <p:nvPr>
            <p:ph type="sldNum" sz="quarter" idx="12"/>
          </p:nvPr>
        </p:nvSpPr>
        <p:spPr/>
        <p:txBody>
          <a:bodyPr/>
          <a:lstStyle/>
          <a:p>
            <a:fld id="{A3443C58-D0ED-4940-9838-3EFD6BE7E806}" type="slidenum">
              <a:rPr lang="ko-KR" altLang="en-US" smtClean="0"/>
              <a:t>6</a:t>
            </a:fld>
            <a:endParaRPr lang="ko-KR" altLang="en-US"/>
          </a:p>
        </p:txBody>
      </p:sp>
    </p:spTree>
    <p:extLst>
      <p:ext uri="{BB962C8B-B14F-4D97-AF65-F5344CB8AC3E}">
        <p14:creationId xmlns:p14="http://schemas.microsoft.com/office/powerpoint/2010/main" val="135211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0"/>
            <a:r>
              <a:rPr lang="en-US" altLang="ja-JP" dirty="0" smtClean="0"/>
              <a:t>4.SEVIS</a:t>
            </a:r>
            <a:r>
              <a:rPr lang="ja-JP" altLang="en-US" dirty="0" smtClean="0"/>
              <a:t>支払い</a:t>
            </a:r>
            <a:endParaRPr lang="ko-KR" altLang="en-US" dirty="0"/>
          </a:p>
        </p:txBody>
      </p:sp>
      <p:sp>
        <p:nvSpPr>
          <p:cNvPr id="3" name="내용 개체 틀 2"/>
          <p:cNvSpPr>
            <a:spLocks noGrp="1"/>
          </p:cNvSpPr>
          <p:nvPr>
            <p:ph idx="1"/>
          </p:nvPr>
        </p:nvSpPr>
        <p:spPr>
          <a:xfrm>
            <a:off x="323528" y="1268760"/>
            <a:ext cx="8229600" cy="532655"/>
          </a:xfrm>
        </p:spPr>
        <p:txBody>
          <a:bodyPr>
            <a:normAutofit fontScale="92500" lnSpcReduction="20000"/>
          </a:bodyPr>
          <a:lstStyle/>
          <a:p>
            <a:pPr marL="0" indent="0">
              <a:buNone/>
            </a:pPr>
            <a:r>
              <a:rPr lang="ja-JP" altLang="en-US" sz="1800" b="1" dirty="0" smtClean="0"/>
              <a:t>・</a:t>
            </a:r>
            <a:r>
              <a:rPr lang="en-US" altLang="ja-JP" sz="1800" b="1" dirty="0" smtClean="0"/>
              <a:t>SEVIS</a:t>
            </a:r>
            <a:r>
              <a:rPr lang="ja-JP" altLang="en-US" sz="1800" b="1" dirty="0" smtClean="0"/>
              <a:t>支払いページにアクセスし、入力する</a:t>
            </a:r>
            <a:endParaRPr lang="en-US" altLang="ko-KR" sz="1800" b="1" dirty="0" smtClean="0"/>
          </a:p>
          <a:p>
            <a:pPr marL="0" indent="0">
              <a:buNone/>
            </a:pPr>
            <a:r>
              <a:rPr lang="en-US" altLang="ko-KR" sz="1600" dirty="0" smtClean="0"/>
              <a:t>https://www.fmjfee.com/i901fee/desktop/index.jsp?view=desktop</a:t>
            </a:r>
            <a:endParaRPr lang="ko-KR" altLang="en-US" sz="16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054" r="41094" b="42969"/>
          <a:stretch/>
        </p:blipFill>
        <p:spPr bwMode="auto">
          <a:xfrm>
            <a:off x="198462" y="1841326"/>
            <a:ext cx="7181850"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직사각형 4"/>
          <p:cNvSpPr/>
          <p:nvPr/>
        </p:nvSpPr>
        <p:spPr>
          <a:xfrm>
            <a:off x="3226494" y="5589240"/>
            <a:ext cx="2880320" cy="388742"/>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6" name="TextBox 5"/>
          <p:cNvSpPr txBox="1"/>
          <p:nvPr/>
        </p:nvSpPr>
        <p:spPr>
          <a:xfrm>
            <a:off x="7092280" y="5414279"/>
            <a:ext cx="1944216" cy="584775"/>
          </a:xfrm>
          <a:prstGeom prst="rect">
            <a:avLst/>
          </a:prstGeom>
          <a:noFill/>
        </p:spPr>
        <p:txBody>
          <a:bodyPr wrap="square" rtlCol="0">
            <a:spAutoFit/>
          </a:bodyPr>
          <a:lstStyle/>
          <a:p>
            <a:r>
              <a:rPr lang="en-US" altLang="ko-KR" sz="1600" dirty="0" smtClean="0"/>
              <a:t>Submit Form</a:t>
            </a:r>
            <a:r>
              <a:rPr lang="ja-JP" altLang="en-US" sz="1600" dirty="0" smtClean="0"/>
              <a:t>をクリックして作成開始</a:t>
            </a:r>
            <a:endParaRPr lang="ko-KR" altLang="en-US" sz="1600" dirty="0"/>
          </a:p>
        </p:txBody>
      </p:sp>
      <p:cxnSp>
        <p:nvCxnSpPr>
          <p:cNvPr id="7" name="직선 연결선 6"/>
          <p:cNvCxnSpPr>
            <a:stCxn id="6" idx="1"/>
            <a:endCxn id="5" idx="3"/>
          </p:cNvCxnSpPr>
          <p:nvPr/>
        </p:nvCxnSpPr>
        <p:spPr>
          <a:xfrm flipH="1">
            <a:off x="6106814" y="5706667"/>
            <a:ext cx="985466" cy="76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슬라이드 번호 개체 틀 11"/>
          <p:cNvSpPr>
            <a:spLocks noGrp="1"/>
          </p:cNvSpPr>
          <p:nvPr>
            <p:ph type="sldNum" sz="quarter" idx="12"/>
          </p:nvPr>
        </p:nvSpPr>
        <p:spPr/>
        <p:txBody>
          <a:bodyPr/>
          <a:lstStyle/>
          <a:p>
            <a:fld id="{A3443C58-D0ED-4940-9838-3EFD6BE7E806}" type="slidenum">
              <a:rPr lang="ko-KR" altLang="en-US" smtClean="0"/>
              <a:t>7</a:t>
            </a:fld>
            <a:endParaRPr lang="ko-KR" altLang="en-US"/>
          </a:p>
        </p:txBody>
      </p:sp>
    </p:spTree>
    <p:extLst>
      <p:ext uri="{BB962C8B-B14F-4D97-AF65-F5344CB8AC3E}">
        <p14:creationId xmlns:p14="http://schemas.microsoft.com/office/powerpoint/2010/main" val="51770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1899" t="24024" r="14116" b="19164"/>
          <a:stretch/>
        </p:blipFill>
        <p:spPr bwMode="auto">
          <a:xfrm>
            <a:off x="251520" y="1556792"/>
            <a:ext cx="8141357" cy="5001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제목 1"/>
          <p:cNvSpPr>
            <a:spLocks noGrp="1"/>
          </p:cNvSpPr>
          <p:nvPr>
            <p:ph type="title"/>
          </p:nvPr>
        </p:nvSpPr>
        <p:spPr/>
        <p:txBody>
          <a:bodyPr/>
          <a:lstStyle/>
          <a:p>
            <a:r>
              <a:rPr lang="en-US" altLang="ko-KR" dirty="0" smtClean="0"/>
              <a:t>5.</a:t>
            </a:r>
            <a:r>
              <a:rPr lang="ja-JP" altLang="en-US" dirty="0" smtClean="0"/>
              <a:t>必要書類案内</a:t>
            </a:r>
            <a:r>
              <a:rPr lang="en-US" altLang="ja-JP" dirty="0" smtClean="0"/>
              <a:t>-1</a:t>
            </a:r>
            <a:endParaRPr lang="ko-KR" altLang="en-US" dirty="0"/>
          </a:p>
        </p:txBody>
      </p:sp>
      <p:sp>
        <p:nvSpPr>
          <p:cNvPr id="3" name="내용 개체 틀 2"/>
          <p:cNvSpPr>
            <a:spLocks noGrp="1"/>
          </p:cNvSpPr>
          <p:nvPr>
            <p:ph idx="1"/>
          </p:nvPr>
        </p:nvSpPr>
        <p:spPr>
          <a:xfrm>
            <a:off x="457200" y="1196752"/>
            <a:ext cx="8229600" cy="432048"/>
          </a:xfrm>
        </p:spPr>
        <p:txBody>
          <a:bodyPr>
            <a:normAutofit fontScale="92500"/>
          </a:bodyPr>
          <a:lstStyle/>
          <a:p>
            <a:r>
              <a:rPr lang="ja-JP" altLang="en-US" sz="1800" dirty="0" smtClean="0"/>
              <a:t>顧客に</a:t>
            </a:r>
            <a:r>
              <a:rPr lang="en-US" altLang="ja-JP" sz="1800" dirty="0" smtClean="0"/>
              <a:t>ID,PW</a:t>
            </a:r>
            <a:r>
              <a:rPr lang="ja-JP" altLang="en-US" sz="1800" dirty="0" smtClean="0"/>
              <a:t>、必要書類とビザ発行参照リンクを案内する（</a:t>
            </a:r>
            <a:r>
              <a:rPr lang="en-US" altLang="ja-JP" sz="1800" dirty="0" smtClean="0"/>
              <a:t>SEVIS</a:t>
            </a:r>
            <a:r>
              <a:rPr lang="ja-JP" altLang="en-US" sz="1800" dirty="0" smtClean="0"/>
              <a:t>費用確認書添付）</a:t>
            </a:r>
            <a:endParaRPr lang="ko-KR" altLang="en-US" sz="1800" dirty="0"/>
          </a:p>
        </p:txBody>
      </p:sp>
      <p:sp>
        <p:nvSpPr>
          <p:cNvPr id="7" name="슬라이드 번호 개체 틀 6"/>
          <p:cNvSpPr>
            <a:spLocks noGrp="1"/>
          </p:cNvSpPr>
          <p:nvPr>
            <p:ph type="sldNum" sz="quarter" idx="12"/>
          </p:nvPr>
        </p:nvSpPr>
        <p:spPr/>
        <p:txBody>
          <a:bodyPr/>
          <a:lstStyle/>
          <a:p>
            <a:fld id="{A3443C58-D0ED-4940-9838-3EFD6BE7E806}" type="slidenum">
              <a:rPr lang="ko-KR" altLang="en-US" smtClean="0"/>
              <a:t>8</a:t>
            </a:fld>
            <a:endParaRPr lang="ko-KR" altLang="en-US"/>
          </a:p>
        </p:txBody>
      </p:sp>
      <p:sp>
        <p:nvSpPr>
          <p:cNvPr id="9" name="직사각형 8"/>
          <p:cNvSpPr/>
          <p:nvPr/>
        </p:nvSpPr>
        <p:spPr>
          <a:xfrm>
            <a:off x="251520" y="2246477"/>
            <a:ext cx="2880320" cy="50405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0" name="TextBox 9"/>
          <p:cNvSpPr txBox="1"/>
          <p:nvPr/>
        </p:nvSpPr>
        <p:spPr>
          <a:xfrm>
            <a:off x="4117306" y="2071516"/>
            <a:ext cx="1944216" cy="338554"/>
          </a:xfrm>
          <a:prstGeom prst="rect">
            <a:avLst/>
          </a:prstGeom>
          <a:noFill/>
        </p:spPr>
        <p:txBody>
          <a:bodyPr wrap="square" rtlCol="0">
            <a:spAutoFit/>
          </a:bodyPr>
          <a:lstStyle/>
          <a:p>
            <a:r>
              <a:rPr lang="ja-JP" altLang="en-US" sz="1600" dirty="0" smtClean="0"/>
              <a:t>面接日時の連絡</a:t>
            </a:r>
            <a:endParaRPr lang="ko-KR" altLang="en-US" sz="1600" dirty="0"/>
          </a:p>
        </p:txBody>
      </p:sp>
      <p:cxnSp>
        <p:nvCxnSpPr>
          <p:cNvPr id="11" name="직선 연결선 10"/>
          <p:cNvCxnSpPr>
            <a:stCxn id="10" idx="1"/>
            <a:endCxn id="9" idx="3"/>
          </p:cNvCxnSpPr>
          <p:nvPr/>
        </p:nvCxnSpPr>
        <p:spPr>
          <a:xfrm flipH="1">
            <a:off x="3131840" y="2240793"/>
            <a:ext cx="985466" cy="257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직사각형 11"/>
          <p:cNvSpPr/>
          <p:nvPr/>
        </p:nvSpPr>
        <p:spPr>
          <a:xfrm>
            <a:off x="274166" y="3055468"/>
            <a:ext cx="3001690" cy="1104280"/>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3" name="TextBox 12"/>
          <p:cNvSpPr txBox="1"/>
          <p:nvPr/>
        </p:nvSpPr>
        <p:spPr>
          <a:xfrm>
            <a:off x="4139952" y="2880507"/>
            <a:ext cx="1944216" cy="338554"/>
          </a:xfrm>
          <a:prstGeom prst="rect">
            <a:avLst/>
          </a:prstGeom>
          <a:noFill/>
        </p:spPr>
        <p:txBody>
          <a:bodyPr wrap="square" rtlCol="0">
            <a:spAutoFit/>
          </a:bodyPr>
          <a:lstStyle/>
          <a:p>
            <a:r>
              <a:rPr lang="ja-JP" altLang="en-US" sz="1600" dirty="0"/>
              <a:t>必</a:t>
            </a:r>
            <a:r>
              <a:rPr lang="ja-JP" altLang="en-US" sz="1600" dirty="0" smtClean="0"/>
              <a:t>要な</a:t>
            </a:r>
            <a:r>
              <a:rPr lang="en-US" altLang="ja-JP" sz="1600" dirty="0" smtClean="0"/>
              <a:t>ID,PW</a:t>
            </a:r>
            <a:r>
              <a:rPr lang="ja-JP" altLang="en-US" sz="1600" dirty="0" smtClean="0"/>
              <a:t>を連絡</a:t>
            </a:r>
            <a:endParaRPr lang="ko-KR" altLang="en-US" sz="1600" dirty="0"/>
          </a:p>
        </p:txBody>
      </p:sp>
      <p:cxnSp>
        <p:nvCxnSpPr>
          <p:cNvPr id="14" name="직선 연결선 13"/>
          <p:cNvCxnSpPr>
            <a:stCxn id="13" idx="1"/>
            <a:endCxn id="12" idx="3"/>
          </p:cNvCxnSpPr>
          <p:nvPr/>
        </p:nvCxnSpPr>
        <p:spPr>
          <a:xfrm flipH="1">
            <a:off x="3275856" y="3049784"/>
            <a:ext cx="864096" cy="557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직사각형 16"/>
          <p:cNvSpPr/>
          <p:nvPr/>
        </p:nvSpPr>
        <p:spPr>
          <a:xfrm>
            <a:off x="274166" y="4663804"/>
            <a:ext cx="5449962" cy="1440160"/>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8" name="TextBox 17"/>
          <p:cNvSpPr txBox="1"/>
          <p:nvPr/>
        </p:nvSpPr>
        <p:spPr>
          <a:xfrm>
            <a:off x="6049483" y="4663804"/>
            <a:ext cx="2410949" cy="584775"/>
          </a:xfrm>
          <a:prstGeom prst="rect">
            <a:avLst/>
          </a:prstGeom>
          <a:noFill/>
        </p:spPr>
        <p:txBody>
          <a:bodyPr wrap="square" rtlCol="0">
            <a:spAutoFit/>
          </a:bodyPr>
          <a:lstStyle/>
          <a:p>
            <a:r>
              <a:rPr lang="ja-JP" altLang="en-US" sz="1600" dirty="0"/>
              <a:t>参</a:t>
            </a:r>
            <a:r>
              <a:rPr lang="ja-JP" altLang="en-US" sz="1600" dirty="0" smtClean="0"/>
              <a:t>照リンクを案内</a:t>
            </a:r>
            <a:endParaRPr lang="en-US" altLang="ja-JP" sz="1600" dirty="0" smtClean="0"/>
          </a:p>
          <a:p>
            <a:r>
              <a:rPr lang="ja-JP" altLang="en-US" sz="1600" dirty="0" smtClean="0"/>
              <a:t>（緊急予約についても）</a:t>
            </a:r>
            <a:endParaRPr lang="ko-KR" altLang="en-US" sz="1600" dirty="0"/>
          </a:p>
        </p:txBody>
      </p:sp>
      <p:cxnSp>
        <p:nvCxnSpPr>
          <p:cNvPr id="19" name="직선 연결선 18"/>
          <p:cNvCxnSpPr>
            <a:stCxn id="18" idx="1"/>
            <a:endCxn id="17" idx="3"/>
          </p:cNvCxnSpPr>
          <p:nvPr/>
        </p:nvCxnSpPr>
        <p:spPr>
          <a:xfrm flipH="1">
            <a:off x="5724128" y="4956192"/>
            <a:ext cx="325355" cy="4276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직사각형 23"/>
          <p:cNvSpPr/>
          <p:nvPr/>
        </p:nvSpPr>
        <p:spPr>
          <a:xfrm>
            <a:off x="273355" y="6165304"/>
            <a:ext cx="8187077" cy="392836"/>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5" name="TextBox 24"/>
          <p:cNvSpPr txBox="1"/>
          <p:nvPr/>
        </p:nvSpPr>
        <p:spPr>
          <a:xfrm>
            <a:off x="5981116" y="5621987"/>
            <a:ext cx="2410949" cy="338554"/>
          </a:xfrm>
          <a:prstGeom prst="rect">
            <a:avLst/>
          </a:prstGeom>
          <a:noFill/>
        </p:spPr>
        <p:txBody>
          <a:bodyPr wrap="square" rtlCol="0">
            <a:spAutoFit/>
          </a:bodyPr>
          <a:lstStyle/>
          <a:p>
            <a:r>
              <a:rPr lang="ja-JP" altLang="en-US" sz="1600" dirty="0" smtClean="0"/>
              <a:t>必要書類案内</a:t>
            </a:r>
            <a:endParaRPr lang="en-US" altLang="ja-JP" sz="1600" dirty="0" smtClean="0"/>
          </a:p>
        </p:txBody>
      </p:sp>
      <p:cxnSp>
        <p:nvCxnSpPr>
          <p:cNvPr id="26" name="직선 연결선 25"/>
          <p:cNvCxnSpPr>
            <a:stCxn id="25" idx="1"/>
            <a:endCxn id="24" idx="0"/>
          </p:cNvCxnSpPr>
          <p:nvPr/>
        </p:nvCxnSpPr>
        <p:spPr>
          <a:xfrm flipH="1">
            <a:off x="4366894" y="5791264"/>
            <a:ext cx="1614222" cy="374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037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5.</a:t>
            </a:r>
            <a:r>
              <a:rPr lang="ja-JP" altLang="en-US" dirty="0" smtClean="0"/>
              <a:t>必要書類案内</a:t>
            </a:r>
            <a:r>
              <a:rPr lang="en-US" altLang="ja-JP" dirty="0" smtClean="0"/>
              <a:t>-2</a:t>
            </a:r>
            <a:endParaRPr lang="ko-KR" altLang="en-US" dirty="0"/>
          </a:p>
        </p:txBody>
      </p:sp>
      <p:sp>
        <p:nvSpPr>
          <p:cNvPr id="3" name="내용 개체 틀 2"/>
          <p:cNvSpPr>
            <a:spLocks noGrp="1"/>
          </p:cNvSpPr>
          <p:nvPr>
            <p:ph idx="1"/>
          </p:nvPr>
        </p:nvSpPr>
        <p:spPr>
          <a:xfrm>
            <a:off x="457200" y="1196752"/>
            <a:ext cx="8229600" cy="432048"/>
          </a:xfrm>
        </p:spPr>
        <p:txBody>
          <a:bodyPr>
            <a:normAutofit/>
          </a:bodyPr>
          <a:lstStyle/>
          <a:p>
            <a:r>
              <a:rPr lang="ja-JP" altLang="en-US" sz="2000" dirty="0" smtClean="0"/>
              <a:t>顧客に必要書類とビザ発行参照リンクを案内する</a:t>
            </a:r>
            <a:endParaRPr lang="ko-KR" altLang="en-US" sz="2000" dirty="0"/>
          </a:p>
        </p:txBody>
      </p:sp>
      <p:sp>
        <p:nvSpPr>
          <p:cNvPr id="4" name="내용 개체 틀 2"/>
          <p:cNvSpPr txBox="1">
            <a:spLocks/>
          </p:cNvSpPr>
          <p:nvPr/>
        </p:nvSpPr>
        <p:spPr>
          <a:xfrm>
            <a:off x="609600" y="2052464"/>
            <a:ext cx="8426896" cy="458112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ja-JP" sz="1400" b="1" dirty="0" smtClean="0"/>
              <a:t>1</a:t>
            </a:r>
            <a:r>
              <a:rPr lang="ja-JP" altLang="en-US" sz="1400" b="1" dirty="0"/>
              <a:t>．パスポート</a:t>
            </a:r>
            <a:r>
              <a:rPr lang="en-US" altLang="ja-JP" sz="1400" b="1" dirty="0"/>
              <a:t>:</a:t>
            </a:r>
            <a:r>
              <a:rPr lang="ja-JP" altLang="en-US" sz="1400" dirty="0"/>
              <a:t> 現在有効なパスポートおよび過去</a:t>
            </a:r>
            <a:r>
              <a:rPr lang="en-US" altLang="ja-JP" sz="1400" dirty="0"/>
              <a:t>10</a:t>
            </a:r>
            <a:r>
              <a:rPr lang="ja-JP" altLang="en-US" sz="1400" dirty="0"/>
              <a:t>年間に発行された古いパスポート。</a:t>
            </a:r>
            <a:r>
              <a:rPr lang="en-US" altLang="ja-JP" sz="1400" dirty="0"/>
              <a:t>※</a:t>
            </a:r>
            <a:r>
              <a:rPr lang="ja-JP" altLang="en-US" sz="1400" dirty="0"/>
              <a:t>古いパスポートを紛失した場合は、現在有効なパスポートだけでかまいません。</a:t>
            </a:r>
            <a:r>
              <a:rPr lang="ja-JP" altLang="en-US" sz="1400" b="1" dirty="0"/>
              <a:t>（ご自分でご用意下さい。）</a:t>
            </a:r>
            <a:endParaRPr lang="ja-JP" altLang="en-US" sz="1400" dirty="0"/>
          </a:p>
          <a:p>
            <a:pPr marL="0" indent="0">
              <a:buNone/>
            </a:pPr>
            <a:r>
              <a:rPr lang="en-US" altLang="ja-JP" sz="1400" b="1" dirty="0" smtClean="0"/>
              <a:t>2</a:t>
            </a:r>
            <a:r>
              <a:rPr lang="ja-JP" altLang="en-US" sz="1400" b="1" dirty="0"/>
              <a:t>．完全なオンライン入力式ビザ申請書</a:t>
            </a:r>
            <a:r>
              <a:rPr lang="en-US" altLang="ja-JP" sz="1400" b="1" dirty="0"/>
              <a:t>DS-160</a:t>
            </a:r>
            <a:r>
              <a:rPr lang="ja-JP" altLang="en-US" sz="1400" b="1" dirty="0"/>
              <a:t>確認ページ</a:t>
            </a:r>
            <a:r>
              <a:rPr lang="en-US" altLang="ja-JP" sz="1400" b="1" dirty="0"/>
              <a:t>:</a:t>
            </a:r>
            <a:r>
              <a:rPr lang="ja-JP" altLang="en-US" sz="1400" dirty="0"/>
              <a:t> 申請者の氏名、国籍、パスポート番号、写真などの身分事項の情報が記載された確認ページ。</a:t>
            </a:r>
          </a:p>
          <a:p>
            <a:pPr marL="0" indent="0">
              <a:buNone/>
            </a:pPr>
            <a:r>
              <a:rPr lang="en-US" altLang="ja-JP" sz="1400" b="1" dirty="0" smtClean="0"/>
              <a:t>3</a:t>
            </a:r>
            <a:r>
              <a:rPr lang="ja-JP" altLang="en-US" sz="1400" b="1" dirty="0"/>
              <a:t>．カラー写真</a:t>
            </a:r>
            <a:r>
              <a:rPr lang="en-US" altLang="ja-JP" sz="1400" b="1" dirty="0"/>
              <a:t>:</a:t>
            </a:r>
            <a:r>
              <a:rPr lang="ja-JP" altLang="en-US" sz="1400" dirty="0"/>
              <a:t> </a:t>
            </a:r>
            <a:r>
              <a:rPr lang="en-US" altLang="ja-JP" sz="1400" dirty="0"/>
              <a:t>5cm x 5cm</a:t>
            </a:r>
            <a:r>
              <a:rPr lang="ja-JP" altLang="en-US" sz="1400" dirty="0"/>
              <a:t>。</a:t>
            </a:r>
            <a:r>
              <a:rPr lang="ja-JP" altLang="en-US" sz="1400" b="1" dirty="0"/>
              <a:t>背景は無地で白または淡い色</a:t>
            </a:r>
            <a:r>
              <a:rPr lang="ja-JP" altLang="en-US" sz="1400" dirty="0"/>
              <a:t>で、最近</a:t>
            </a:r>
            <a:r>
              <a:rPr lang="en-US" altLang="ja-JP" sz="1400" dirty="0"/>
              <a:t>6</a:t>
            </a:r>
            <a:r>
              <a:rPr lang="ja-JP" altLang="en-US" sz="1400" dirty="0"/>
              <a:t>ヶ月以内に撮影された</a:t>
            </a:r>
            <a:r>
              <a:rPr lang="ja-JP" altLang="en-US" sz="1400" b="1" dirty="0"/>
              <a:t>カラー写真１枚</a:t>
            </a:r>
            <a:r>
              <a:rPr lang="en-US" altLang="ja-JP" sz="1400" dirty="0"/>
              <a:t>(</a:t>
            </a:r>
            <a:r>
              <a:rPr lang="ja-JP" altLang="en-US" sz="1400" dirty="0"/>
              <a:t>白黒不可）。頭部</a:t>
            </a:r>
            <a:r>
              <a:rPr lang="en-US" altLang="ja-JP" sz="1400" dirty="0"/>
              <a:t>(</a:t>
            </a:r>
            <a:r>
              <a:rPr lang="ja-JP" altLang="en-US" sz="1400" dirty="0"/>
              <a:t>頭上から顎の下まで</a:t>
            </a:r>
            <a:r>
              <a:rPr lang="en-US" altLang="ja-JP" sz="1400" dirty="0"/>
              <a:t>)</a:t>
            </a:r>
            <a:r>
              <a:rPr lang="ja-JP" altLang="en-US" sz="1400" dirty="0"/>
              <a:t>は</a:t>
            </a:r>
            <a:r>
              <a:rPr lang="en-US" altLang="ja-JP" sz="1400" dirty="0"/>
              <a:t>25mm〜35mm </a:t>
            </a:r>
            <a:r>
              <a:rPr lang="ja-JP" altLang="en-US" sz="1400" dirty="0"/>
              <a:t>で、顔を写真の中央に置き正面に向けて撮影しているもの。顔写真は</a:t>
            </a:r>
            <a:r>
              <a:rPr lang="en-US" altLang="ja-JP" sz="1400" dirty="0"/>
              <a:t>DS-160</a:t>
            </a:r>
            <a:r>
              <a:rPr lang="ja-JP" altLang="en-US" sz="1400" dirty="0"/>
              <a:t>確認ページの所定の場所に上下逆向きにし、糊またはテープで貼付してください。ホチキスで止めないでください。</a:t>
            </a:r>
            <a:r>
              <a:rPr lang="ja-JP" altLang="en-US" sz="1400" b="1" dirty="0"/>
              <a:t>（写真はご自分でご用意下さい</a:t>
            </a:r>
            <a:r>
              <a:rPr lang="ja-JP" altLang="en-US" sz="1400" b="1" dirty="0" smtClean="0"/>
              <a:t>。）</a:t>
            </a:r>
            <a:r>
              <a:rPr lang="ja-JP" altLang="en-US" sz="1400" dirty="0"/>
              <a:t/>
            </a:r>
            <a:br>
              <a:rPr lang="ja-JP" altLang="en-US" sz="1400" dirty="0"/>
            </a:br>
            <a:r>
              <a:rPr lang="en-US" altLang="ja-JP" sz="1400" b="1" dirty="0"/>
              <a:t>4</a:t>
            </a:r>
            <a:r>
              <a:rPr lang="ja-JP" altLang="en-US" sz="1400" b="1" dirty="0"/>
              <a:t>．裁判記録または警察証明</a:t>
            </a:r>
            <a:r>
              <a:rPr lang="en-US" altLang="ja-JP" sz="1400" b="1" dirty="0"/>
              <a:t>:</a:t>
            </a:r>
            <a:r>
              <a:rPr lang="ja-JP" altLang="en-US" sz="1400" dirty="0"/>
              <a:t> これまでに逮捕歴や犯罪歴のある方は判決謄本</a:t>
            </a:r>
            <a:r>
              <a:rPr lang="en-US" altLang="ja-JP" sz="1400" dirty="0"/>
              <a:t>/</a:t>
            </a:r>
            <a:r>
              <a:rPr lang="ja-JP" altLang="en-US" sz="1400" dirty="0"/>
              <a:t>罰条およびその内容、または拘禁記録のコピー（恩赦や大赦等の措置がとられた場合も含む）とその英訳を提出してください。日本で逮捕され裁判に至らなかった場合は、事情を説明した英文の手紙を提出してください。日本の警察証明は、通常、大使館発行の手紙の提示を求められます。必要な方には面接時にその旨お知らせし、手紙をお渡しします。</a:t>
            </a:r>
            <a:r>
              <a:rPr lang="ja-JP" altLang="en-US" sz="1400" b="1" dirty="0"/>
              <a:t>注：逮捕暦や犯罪歴がない方は提出の必要はありません。</a:t>
            </a:r>
            <a:endParaRPr lang="ja-JP" altLang="en-US" sz="1400" dirty="0"/>
          </a:p>
          <a:p>
            <a:pPr marL="0" indent="0">
              <a:buNone/>
            </a:pPr>
            <a:r>
              <a:rPr lang="en-US" altLang="ja-JP" sz="1400" b="1" dirty="0" smtClean="0"/>
              <a:t>5</a:t>
            </a:r>
            <a:r>
              <a:rPr lang="ja-JP" altLang="en-US" sz="1400" b="1" dirty="0"/>
              <a:t>．面接予約確認書</a:t>
            </a:r>
            <a:r>
              <a:rPr lang="en-US" altLang="ja-JP" sz="1400" b="1" dirty="0"/>
              <a:t>:</a:t>
            </a:r>
            <a:r>
              <a:rPr lang="ja-JP" altLang="en-US" sz="1400" dirty="0"/>
              <a:t> 面接予約確認書は申請者それぞれに必要です。注：面接予約確認書に記載されている時間は大使館の入館手続きが開始できる時間です。実際の面接開始時間ではありません。</a:t>
            </a:r>
          </a:p>
          <a:p>
            <a:pPr marL="0" indent="0">
              <a:buNone/>
            </a:pPr>
            <a:r>
              <a:rPr lang="en-US" altLang="ja-JP" sz="1400" b="1" dirty="0" smtClean="0"/>
              <a:t>6</a:t>
            </a:r>
            <a:r>
              <a:rPr lang="ja-JP" altLang="en-US" sz="1400" b="1" dirty="0"/>
              <a:t>．クリアファイル：</a:t>
            </a:r>
            <a:r>
              <a:rPr lang="ja-JP" altLang="en-US" sz="1400" dirty="0"/>
              <a:t> 全ての書類を順番通りにクリアファイルに入れてください。</a:t>
            </a:r>
            <a:r>
              <a:rPr lang="en-US" altLang="ja-JP" sz="1400" dirty="0"/>
              <a:t>I-20</a:t>
            </a:r>
            <a:r>
              <a:rPr lang="ja-JP" altLang="en-US" sz="1400" dirty="0"/>
              <a:t>、</a:t>
            </a:r>
            <a:r>
              <a:rPr lang="en-US" altLang="ja-JP" sz="1400" dirty="0"/>
              <a:t>DS-2019</a:t>
            </a:r>
            <a:r>
              <a:rPr lang="ja-JP" altLang="en-US" sz="1400" dirty="0"/>
              <a:t>や日本国籍以外の申請者の外国人登録証（コピー）も必要に応じてこのファイルに入れてください</a:t>
            </a:r>
            <a:r>
              <a:rPr lang="ja-JP" altLang="en-US" sz="1400" dirty="0" smtClean="0"/>
              <a:t>。</a:t>
            </a:r>
            <a:endParaRPr lang="en-US" altLang="ja-JP" sz="1400" dirty="0" smtClean="0"/>
          </a:p>
          <a:p>
            <a:pPr marL="0" indent="0">
              <a:buNone/>
            </a:pPr>
            <a:r>
              <a:rPr lang="en-US" altLang="ja-JP" sz="1400" b="1" dirty="0" smtClean="0"/>
              <a:t>7</a:t>
            </a:r>
            <a:r>
              <a:rPr lang="ja-JP" altLang="en-US" sz="1400" b="1" dirty="0" smtClean="0"/>
              <a:t>．</a:t>
            </a:r>
            <a:r>
              <a:rPr lang="en-US" altLang="ja-JP" sz="1400" b="1" dirty="0" smtClean="0"/>
              <a:t>I-20</a:t>
            </a:r>
            <a:r>
              <a:rPr lang="ja-JP" altLang="en-US" sz="1400" b="1" dirty="0" smtClean="0"/>
              <a:t>：</a:t>
            </a:r>
            <a:r>
              <a:rPr lang="en-US" altLang="ja-JP" sz="1400" dirty="0" smtClean="0"/>
              <a:t>F1</a:t>
            </a:r>
            <a:r>
              <a:rPr lang="ja-JP" altLang="en-US" sz="1400" dirty="0" smtClean="0"/>
              <a:t>または </a:t>
            </a:r>
            <a:r>
              <a:rPr lang="en-US" altLang="ja-JP" sz="1400" dirty="0" smtClean="0"/>
              <a:t>M1</a:t>
            </a:r>
            <a:r>
              <a:rPr lang="ja-JP" altLang="en-US" sz="1400" dirty="0" smtClean="0"/>
              <a:t>学生ビザの申請には、</a:t>
            </a:r>
            <a:r>
              <a:rPr lang="en-US" altLang="ja-JP" sz="1400" dirty="0" smtClean="0"/>
              <a:t>SEVIS</a:t>
            </a:r>
            <a:r>
              <a:rPr lang="ja-JP" altLang="en-US" sz="1400" dirty="0" smtClean="0"/>
              <a:t>仕様の</a:t>
            </a:r>
            <a:r>
              <a:rPr lang="en-US" altLang="ja-JP" sz="1400" dirty="0" smtClean="0"/>
              <a:t>I-20</a:t>
            </a:r>
            <a:r>
              <a:rPr lang="ja-JP" altLang="en-US" sz="1400" dirty="0" smtClean="0"/>
              <a:t>のオリジナルおよび</a:t>
            </a:r>
            <a:r>
              <a:rPr lang="en-US" altLang="ja-JP" sz="1400" dirty="0" smtClean="0"/>
              <a:t>SEVIS</a:t>
            </a:r>
            <a:r>
              <a:rPr lang="ja-JP" altLang="en-US" sz="1400" dirty="0" smtClean="0"/>
              <a:t>費用が必要です。また、ご家族が</a:t>
            </a:r>
            <a:r>
              <a:rPr lang="en-US" altLang="ja-JP" sz="1400" dirty="0" smtClean="0"/>
              <a:t>F2</a:t>
            </a:r>
            <a:r>
              <a:rPr lang="ja-JP" altLang="en-US" sz="1400" dirty="0" smtClean="0"/>
              <a:t>または </a:t>
            </a:r>
            <a:r>
              <a:rPr lang="en-US" altLang="ja-JP" sz="1400" dirty="0" smtClean="0"/>
              <a:t>M2</a:t>
            </a:r>
            <a:r>
              <a:rPr lang="ja-JP" altLang="en-US" sz="1400" dirty="0" smtClean="0"/>
              <a:t>ビザを申請する場合は、ご家族一人一人に</a:t>
            </a:r>
            <a:r>
              <a:rPr lang="en-US" altLang="ja-JP" sz="1400" dirty="0" smtClean="0"/>
              <a:t>I-20</a:t>
            </a:r>
            <a:r>
              <a:rPr lang="ja-JP" altLang="en-US" sz="1400" dirty="0" smtClean="0"/>
              <a:t>が必要です。</a:t>
            </a:r>
            <a:r>
              <a:rPr lang="ja-JP" altLang="en-US" sz="1400" b="1" dirty="0" smtClean="0"/>
              <a:t>（留学先の学校または機関が発行）</a:t>
            </a:r>
            <a:r>
              <a:rPr lang="ja-JP" altLang="en-US" sz="1400" dirty="0" smtClean="0"/>
              <a:t/>
            </a:r>
            <a:br>
              <a:rPr lang="ja-JP" altLang="en-US" sz="1400" dirty="0" smtClean="0"/>
            </a:br>
            <a:endParaRPr lang="ko-KR" altLang="en-US" sz="1400" dirty="0"/>
          </a:p>
        </p:txBody>
      </p:sp>
      <p:sp>
        <p:nvSpPr>
          <p:cNvPr id="5" name="내용 개체 틀 2"/>
          <p:cNvSpPr txBox="1">
            <a:spLocks/>
          </p:cNvSpPr>
          <p:nvPr/>
        </p:nvSpPr>
        <p:spPr>
          <a:xfrm>
            <a:off x="457200" y="1556792"/>
            <a:ext cx="8229600" cy="432048"/>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ja-JP" altLang="en-US" sz="2000" dirty="0"/>
              <a:t>必</a:t>
            </a:r>
            <a:r>
              <a:rPr lang="ja-JP" altLang="en-US" sz="2000" dirty="0" smtClean="0"/>
              <a:t>要書類</a:t>
            </a:r>
            <a:endParaRPr lang="ko-KR" altLang="en-US" sz="2000" dirty="0"/>
          </a:p>
        </p:txBody>
      </p:sp>
      <p:sp>
        <p:nvSpPr>
          <p:cNvPr id="7" name="슬라이드 번호 개체 틀 6"/>
          <p:cNvSpPr>
            <a:spLocks noGrp="1"/>
          </p:cNvSpPr>
          <p:nvPr>
            <p:ph type="sldNum" sz="quarter" idx="12"/>
          </p:nvPr>
        </p:nvSpPr>
        <p:spPr/>
        <p:txBody>
          <a:bodyPr/>
          <a:lstStyle/>
          <a:p>
            <a:fld id="{A3443C58-D0ED-4940-9838-3EFD6BE7E806}" type="slidenum">
              <a:rPr lang="ko-KR" altLang="en-US" smtClean="0"/>
              <a:t>9</a:t>
            </a:fld>
            <a:endParaRPr lang="ko-KR" altLang="en-US"/>
          </a:p>
        </p:txBody>
      </p:sp>
    </p:spTree>
    <p:extLst>
      <p:ext uri="{BB962C8B-B14F-4D97-AF65-F5344CB8AC3E}">
        <p14:creationId xmlns:p14="http://schemas.microsoft.com/office/powerpoint/2010/main" val="2930286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1022</Words>
  <Application>Microsoft Office PowerPoint</Application>
  <PresentationFormat>화면 슬라이드 쇼(4:3)</PresentationFormat>
  <Paragraphs>116</Paragraphs>
  <Slides>10</Slides>
  <Notes>1</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테마</vt:lpstr>
      <vt:lpstr>アメリカ学生ビザ発行手順</vt:lpstr>
      <vt:lpstr>ビザ発行の流れ</vt:lpstr>
      <vt:lpstr>1.DS160作成-1</vt:lpstr>
      <vt:lpstr>1.DS160作成-2</vt:lpstr>
      <vt:lpstr>2.ビザ申請料支払い</vt:lpstr>
      <vt:lpstr>3.面接予約</vt:lpstr>
      <vt:lpstr>4.SEVIS支払い</vt:lpstr>
      <vt:lpstr>5.必要書類案内-1</vt:lpstr>
      <vt:lpstr>5.必要書類案内-2</vt:lpstr>
      <vt:lpstr>5.必要書類案内-3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アメリカ学生ビザ発行手順</dc:title>
  <dc:creator>user1</dc:creator>
  <cp:lastModifiedBy>P_USER</cp:lastModifiedBy>
  <cp:revision>10</cp:revision>
  <dcterms:created xsi:type="dcterms:W3CDTF">2016-02-29T04:57:49Z</dcterms:created>
  <dcterms:modified xsi:type="dcterms:W3CDTF">2016-10-04T07:50:58Z</dcterms:modified>
</cp:coreProperties>
</file>